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57" r:id="rId3"/>
    <p:sldId id="271" r:id="rId4"/>
    <p:sldId id="259" r:id="rId5"/>
    <p:sldId id="268" r:id="rId6"/>
    <p:sldId id="266" r:id="rId7"/>
    <p:sldId id="269" r:id="rId8"/>
    <p:sldId id="260" r:id="rId9"/>
    <p:sldId id="261" r:id="rId10"/>
    <p:sldId id="262" r:id="rId11"/>
    <p:sldId id="264" r:id="rId12"/>
    <p:sldId id="270" r:id="rId13"/>
    <p:sldId id="265" r:id="rId14"/>
    <p:sldId id="263" r:id="rId15"/>
    <p:sldId id="258" r:id="rId16"/>
  </p:sldIdLst>
  <p:sldSz cx="10058400" cy="7772400"/>
  <p:notesSz cx="7023100" cy="9309100"/>
  <p:embeddedFontLst>
    <p:embeddedFont>
      <p:font typeface="Cambria" panose="02040503050406030204" pitchFamily="18"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33EA3E-1B89-0DF3-6785-0313921CC47E}" v="3" dt="2025-01-27T16:09:32.9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82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ri Lott (Educational Support Srvcs)" userId="S::llott@lodiusd.net::134bb30f-c749-4b9c-b946-8a8dd5c2c7e7" providerId="AD" clId="Web-{8733EA3E-1B89-0DF3-6785-0313921CC47E}"/>
    <pc:docChg chg="modSld modMainMaster">
      <pc:chgData name="Lori Lott (Educational Support Srvcs)" userId="S::llott@lodiusd.net::134bb30f-c749-4b9c-b946-8a8dd5c2c7e7" providerId="AD" clId="Web-{8733EA3E-1B89-0DF3-6785-0313921CC47E}" dt="2025-01-27T16:09:32.978" v="2" actId="1076"/>
      <pc:docMkLst>
        <pc:docMk/>
      </pc:docMkLst>
      <pc:sldChg chg="addSp modSp">
        <pc:chgData name="Lori Lott (Educational Support Srvcs)" userId="S::llott@lodiusd.net::134bb30f-c749-4b9c-b946-8a8dd5c2c7e7" providerId="AD" clId="Web-{8733EA3E-1B89-0DF3-6785-0313921CC47E}" dt="2025-01-27T16:09:04.382" v="1"/>
        <pc:sldMkLst>
          <pc:docMk/>
          <pc:sldMk cId="0" sldId="256"/>
        </pc:sldMkLst>
        <pc:spChg chg="add mod">
          <ac:chgData name="Lori Lott (Educational Support Srvcs)" userId="S::llott@lodiusd.net::134bb30f-c749-4b9c-b946-8a8dd5c2c7e7" providerId="AD" clId="Web-{8733EA3E-1B89-0DF3-6785-0313921CC47E}" dt="2025-01-27T16:09:04.382" v="1"/>
          <ac:spMkLst>
            <pc:docMk/>
            <pc:sldMk cId="0" sldId="256"/>
            <ac:spMk id="2" creationId="{6D367381-1A22-8B7F-248D-ACCFDFA0D5E5}"/>
          </ac:spMkLst>
        </pc:spChg>
      </pc:sldChg>
      <pc:sldChg chg="addSp modSp">
        <pc:chgData name="Lori Lott (Educational Support Srvcs)" userId="S::llott@lodiusd.net::134bb30f-c749-4b9c-b946-8a8dd5c2c7e7" providerId="AD" clId="Web-{8733EA3E-1B89-0DF3-6785-0313921CC47E}" dt="2025-01-27T16:08:53.397" v="0"/>
        <pc:sldMkLst>
          <pc:docMk/>
          <pc:sldMk cId="0" sldId="257"/>
        </pc:sldMkLst>
        <pc:spChg chg="add mod">
          <ac:chgData name="Lori Lott (Educational Support Srvcs)" userId="S::llott@lodiusd.net::134bb30f-c749-4b9c-b946-8a8dd5c2c7e7" providerId="AD" clId="Web-{8733EA3E-1B89-0DF3-6785-0313921CC47E}" dt="2025-01-27T16:08:53.397" v="0"/>
          <ac:spMkLst>
            <pc:docMk/>
            <pc:sldMk cId="0" sldId="257"/>
            <ac:spMk id="2" creationId="{501CF474-F544-C6B2-939E-8DAEDC890ABF}"/>
          </ac:spMkLst>
        </pc:spChg>
      </pc:sldChg>
      <pc:sldChg chg="addSp modSp">
        <pc:chgData name="Lori Lott (Educational Support Srvcs)" userId="S::llott@lodiusd.net::134bb30f-c749-4b9c-b946-8a8dd5c2c7e7" providerId="AD" clId="Web-{8733EA3E-1B89-0DF3-6785-0313921CC47E}" dt="2025-01-27T16:09:04.382" v="1"/>
        <pc:sldMkLst>
          <pc:docMk/>
          <pc:sldMk cId="0" sldId="258"/>
        </pc:sldMkLst>
        <pc:spChg chg="add mod">
          <ac:chgData name="Lori Lott (Educational Support Srvcs)" userId="S::llott@lodiusd.net::134bb30f-c749-4b9c-b946-8a8dd5c2c7e7" providerId="AD" clId="Web-{8733EA3E-1B89-0DF3-6785-0313921CC47E}" dt="2025-01-27T16:09:04.382" v="1"/>
          <ac:spMkLst>
            <pc:docMk/>
            <pc:sldMk cId="0" sldId="258"/>
            <ac:spMk id="2" creationId="{6D48AAE8-F6AC-7A33-EFCC-7BAA20E405F6}"/>
          </ac:spMkLst>
        </pc:spChg>
      </pc:sldChg>
      <pc:sldChg chg="addSp modSp">
        <pc:chgData name="Lori Lott (Educational Support Srvcs)" userId="S::llott@lodiusd.net::134bb30f-c749-4b9c-b946-8a8dd5c2c7e7" providerId="AD" clId="Web-{8733EA3E-1B89-0DF3-6785-0313921CC47E}" dt="2025-01-27T16:09:04.382" v="1"/>
        <pc:sldMkLst>
          <pc:docMk/>
          <pc:sldMk cId="2524481671" sldId="259"/>
        </pc:sldMkLst>
        <pc:spChg chg="add mod">
          <ac:chgData name="Lori Lott (Educational Support Srvcs)" userId="S::llott@lodiusd.net::134bb30f-c749-4b9c-b946-8a8dd5c2c7e7" providerId="AD" clId="Web-{8733EA3E-1B89-0DF3-6785-0313921CC47E}" dt="2025-01-27T16:09:04.382" v="1"/>
          <ac:spMkLst>
            <pc:docMk/>
            <pc:sldMk cId="2524481671" sldId="259"/>
            <ac:spMk id="5" creationId="{2561EBE2-6E14-8804-3AD4-A1406AB7D721}"/>
          </ac:spMkLst>
        </pc:spChg>
      </pc:sldChg>
      <pc:sldChg chg="addSp modSp">
        <pc:chgData name="Lori Lott (Educational Support Srvcs)" userId="S::llott@lodiusd.net::134bb30f-c749-4b9c-b946-8a8dd5c2c7e7" providerId="AD" clId="Web-{8733EA3E-1B89-0DF3-6785-0313921CC47E}" dt="2025-01-27T16:09:04.382" v="1"/>
        <pc:sldMkLst>
          <pc:docMk/>
          <pc:sldMk cId="2796187954" sldId="260"/>
        </pc:sldMkLst>
        <pc:spChg chg="add mod">
          <ac:chgData name="Lori Lott (Educational Support Srvcs)" userId="S::llott@lodiusd.net::134bb30f-c749-4b9c-b946-8a8dd5c2c7e7" providerId="AD" clId="Web-{8733EA3E-1B89-0DF3-6785-0313921CC47E}" dt="2025-01-27T16:09:04.382" v="1"/>
          <ac:spMkLst>
            <pc:docMk/>
            <pc:sldMk cId="2796187954" sldId="260"/>
            <ac:spMk id="2" creationId="{F5DDE5AB-3C83-D540-C661-A67A57D0B5B8}"/>
          </ac:spMkLst>
        </pc:spChg>
      </pc:sldChg>
      <pc:sldChg chg="addSp modSp">
        <pc:chgData name="Lori Lott (Educational Support Srvcs)" userId="S::llott@lodiusd.net::134bb30f-c749-4b9c-b946-8a8dd5c2c7e7" providerId="AD" clId="Web-{8733EA3E-1B89-0DF3-6785-0313921CC47E}" dt="2025-01-27T16:09:04.382" v="1"/>
        <pc:sldMkLst>
          <pc:docMk/>
          <pc:sldMk cId="1281769202" sldId="261"/>
        </pc:sldMkLst>
        <pc:spChg chg="add mod">
          <ac:chgData name="Lori Lott (Educational Support Srvcs)" userId="S::llott@lodiusd.net::134bb30f-c749-4b9c-b946-8a8dd5c2c7e7" providerId="AD" clId="Web-{8733EA3E-1B89-0DF3-6785-0313921CC47E}" dt="2025-01-27T16:09:04.382" v="1"/>
          <ac:spMkLst>
            <pc:docMk/>
            <pc:sldMk cId="1281769202" sldId="261"/>
            <ac:spMk id="2" creationId="{C91E3701-DC68-B878-1492-A77E8E7A3059}"/>
          </ac:spMkLst>
        </pc:spChg>
      </pc:sldChg>
      <pc:sldChg chg="addSp modSp">
        <pc:chgData name="Lori Lott (Educational Support Srvcs)" userId="S::llott@lodiusd.net::134bb30f-c749-4b9c-b946-8a8dd5c2c7e7" providerId="AD" clId="Web-{8733EA3E-1B89-0DF3-6785-0313921CC47E}" dt="2025-01-27T16:09:04.382" v="1"/>
        <pc:sldMkLst>
          <pc:docMk/>
          <pc:sldMk cId="146599097" sldId="262"/>
        </pc:sldMkLst>
        <pc:spChg chg="add mod">
          <ac:chgData name="Lori Lott (Educational Support Srvcs)" userId="S::llott@lodiusd.net::134bb30f-c749-4b9c-b946-8a8dd5c2c7e7" providerId="AD" clId="Web-{8733EA3E-1B89-0DF3-6785-0313921CC47E}" dt="2025-01-27T16:09:04.382" v="1"/>
          <ac:spMkLst>
            <pc:docMk/>
            <pc:sldMk cId="146599097" sldId="262"/>
            <ac:spMk id="2" creationId="{4AA2FFCE-D9B4-C685-19CA-510062A9200A}"/>
          </ac:spMkLst>
        </pc:spChg>
      </pc:sldChg>
      <pc:sldChg chg="addSp modSp">
        <pc:chgData name="Lori Lott (Educational Support Srvcs)" userId="S::llott@lodiusd.net::134bb30f-c749-4b9c-b946-8a8dd5c2c7e7" providerId="AD" clId="Web-{8733EA3E-1B89-0DF3-6785-0313921CC47E}" dt="2025-01-27T16:09:04.382" v="1"/>
        <pc:sldMkLst>
          <pc:docMk/>
          <pc:sldMk cId="2446475952" sldId="263"/>
        </pc:sldMkLst>
        <pc:spChg chg="add mod">
          <ac:chgData name="Lori Lott (Educational Support Srvcs)" userId="S::llott@lodiusd.net::134bb30f-c749-4b9c-b946-8a8dd5c2c7e7" providerId="AD" clId="Web-{8733EA3E-1B89-0DF3-6785-0313921CC47E}" dt="2025-01-27T16:09:04.382" v="1"/>
          <ac:spMkLst>
            <pc:docMk/>
            <pc:sldMk cId="2446475952" sldId="263"/>
            <ac:spMk id="5" creationId="{0392D2E1-27F9-1E9F-E196-2504A8EE509D}"/>
          </ac:spMkLst>
        </pc:spChg>
      </pc:sldChg>
      <pc:sldChg chg="addSp modSp">
        <pc:chgData name="Lori Lott (Educational Support Srvcs)" userId="S::llott@lodiusd.net::134bb30f-c749-4b9c-b946-8a8dd5c2c7e7" providerId="AD" clId="Web-{8733EA3E-1B89-0DF3-6785-0313921CC47E}" dt="2025-01-27T16:09:32.978" v="2" actId="1076"/>
        <pc:sldMkLst>
          <pc:docMk/>
          <pc:sldMk cId="2452049387" sldId="264"/>
        </pc:sldMkLst>
        <pc:spChg chg="add mod">
          <ac:chgData name="Lori Lott (Educational Support Srvcs)" userId="S::llott@lodiusd.net::134bb30f-c749-4b9c-b946-8a8dd5c2c7e7" providerId="AD" clId="Web-{8733EA3E-1B89-0DF3-6785-0313921CC47E}" dt="2025-01-27T16:09:04.382" v="1"/>
          <ac:spMkLst>
            <pc:docMk/>
            <pc:sldMk cId="2452049387" sldId="264"/>
            <ac:spMk id="5" creationId="{D94DB491-4CF6-B2C4-FDA7-3D068A47A546}"/>
          </ac:spMkLst>
        </pc:spChg>
        <pc:graphicFrameChg chg="mod">
          <ac:chgData name="Lori Lott (Educational Support Srvcs)" userId="S::llott@lodiusd.net::134bb30f-c749-4b9c-b946-8a8dd5c2c7e7" providerId="AD" clId="Web-{8733EA3E-1B89-0DF3-6785-0313921CC47E}" dt="2025-01-27T16:09:32.978" v="2" actId="1076"/>
          <ac:graphicFrameMkLst>
            <pc:docMk/>
            <pc:sldMk cId="2452049387" sldId="264"/>
            <ac:graphicFrameMk id="2" creationId="{57423C90-1FCA-727A-9B2C-6568DAF2389A}"/>
          </ac:graphicFrameMkLst>
        </pc:graphicFrameChg>
      </pc:sldChg>
      <pc:sldChg chg="addSp modSp">
        <pc:chgData name="Lori Lott (Educational Support Srvcs)" userId="S::llott@lodiusd.net::134bb30f-c749-4b9c-b946-8a8dd5c2c7e7" providerId="AD" clId="Web-{8733EA3E-1B89-0DF3-6785-0313921CC47E}" dt="2025-01-27T16:09:04.382" v="1"/>
        <pc:sldMkLst>
          <pc:docMk/>
          <pc:sldMk cId="2859568248" sldId="265"/>
        </pc:sldMkLst>
        <pc:spChg chg="add mod">
          <ac:chgData name="Lori Lott (Educational Support Srvcs)" userId="S::llott@lodiusd.net::134bb30f-c749-4b9c-b946-8a8dd5c2c7e7" providerId="AD" clId="Web-{8733EA3E-1B89-0DF3-6785-0313921CC47E}" dt="2025-01-27T16:09:04.382" v="1"/>
          <ac:spMkLst>
            <pc:docMk/>
            <pc:sldMk cId="2859568248" sldId="265"/>
            <ac:spMk id="5" creationId="{E22905A8-058B-7581-376E-B6553554DC98}"/>
          </ac:spMkLst>
        </pc:spChg>
      </pc:sldChg>
      <pc:sldChg chg="addSp modSp">
        <pc:chgData name="Lori Lott (Educational Support Srvcs)" userId="S::llott@lodiusd.net::134bb30f-c749-4b9c-b946-8a8dd5c2c7e7" providerId="AD" clId="Web-{8733EA3E-1B89-0DF3-6785-0313921CC47E}" dt="2025-01-27T16:09:04.382" v="1"/>
        <pc:sldMkLst>
          <pc:docMk/>
          <pc:sldMk cId="3718280356" sldId="266"/>
        </pc:sldMkLst>
        <pc:spChg chg="add mod">
          <ac:chgData name="Lori Lott (Educational Support Srvcs)" userId="S::llott@lodiusd.net::134bb30f-c749-4b9c-b946-8a8dd5c2c7e7" providerId="AD" clId="Web-{8733EA3E-1B89-0DF3-6785-0313921CC47E}" dt="2025-01-27T16:09:04.382" v="1"/>
          <ac:spMkLst>
            <pc:docMk/>
            <pc:sldMk cId="3718280356" sldId="266"/>
            <ac:spMk id="5" creationId="{CEEB5B2C-5F7E-66EB-6776-259E02F360D8}"/>
          </ac:spMkLst>
        </pc:spChg>
      </pc:sldChg>
      <pc:sldChg chg="addSp modSp">
        <pc:chgData name="Lori Lott (Educational Support Srvcs)" userId="S::llott@lodiusd.net::134bb30f-c749-4b9c-b946-8a8dd5c2c7e7" providerId="AD" clId="Web-{8733EA3E-1B89-0DF3-6785-0313921CC47E}" dt="2025-01-27T16:09:04.382" v="1"/>
        <pc:sldMkLst>
          <pc:docMk/>
          <pc:sldMk cId="2732571202" sldId="268"/>
        </pc:sldMkLst>
        <pc:spChg chg="add mod">
          <ac:chgData name="Lori Lott (Educational Support Srvcs)" userId="S::llott@lodiusd.net::134bb30f-c749-4b9c-b946-8a8dd5c2c7e7" providerId="AD" clId="Web-{8733EA3E-1B89-0DF3-6785-0313921CC47E}" dt="2025-01-27T16:09:04.382" v="1"/>
          <ac:spMkLst>
            <pc:docMk/>
            <pc:sldMk cId="2732571202" sldId="268"/>
            <ac:spMk id="5" creationId="{EE57FD2D-09FF-1263-AFDD-BDC64D7A8F36}"/>
          </ac:spMkLst>
        </pc:spChg>
      </pc:sldChg>
      <pc:sldChg chg="addSp modSp">
        <pc:chgData name="Lori Lott (Educational Support Srvcs)" userId="S::llott@lodiusd.net::134bb30f-c749-4b9c-b946-8a8dd5c2c7e7" providerId="AD" clId="Web-{8733EA3E-1B89-0DF3-6785-0313921CC47E}" dt="2025-01-27T16:09:04.382" v="1"/>
        <pc:sldMkLst>
          <pc:docMk/>
          <pc:sldMk cId="3593271355" sldId="269"/>
        </pc:sldMkLst>
        <pc:spChg chg="add mod">
          <ac:chgData name="Lori Lott (Educational Support Srvcs)" userId="S::llott@lodiusd.net::134bb30f-c749-4b9c-b946-8a8dd5c2c7e7" providerId="AD" clId="Web-{8733EA3E-1B89-0DF3-6785-0313921CC47E}" dt="2025-01-27T16:09:04.382" v="1"/>
          <ac:spMkLst>
            <pc:docMk/>
            <pc:sldMk cId="3593271355" sldId="269"/>
            <ac:spMk id="5" creationId="{8E13C53C-582B-B037-C685-96EFC01C72A1}"/>
          </ac:spMkLst>
        </pc:spChg>
      </pc:sldChg>
      <pc:sldChg chg="addSp modSp">
        <pc:chgData name="Lori Lott (Educational Support Srvcs)" userId="S::llott@lodiusd.net::134bb30f-c749-4b9c-b946-8a8dd5c2c7e7" providerId="AD" clId="Web-{8733EA3E-1B89-0DF3-6785-0313921CC47E}" dt="2025-01-27T16:09:04.382" v="1"/>
        <pc:sldMkLst>
          <pc:docMk/>
          <pc:sldMk cId="756100593" sldId="270"/>
        </pc:sldMkLst>
        <pc:spChg chg="add mod">
          <ac:chgData name="Lori Lott (Educational Support Srvcs)" userId="S::llott@lodiusd.net::134bb30f-c749-4b9c-b946-8a8dd5c2c7e7" providerId="AD" clId="Web-{8733EA3E-1B89-0DF3-6785-0313921CC47E}" dt="2025-01-27T16:09:04.382" v="1"/>
          <ac:spMkLst>
            <pc:docMk/>
            <pc:sldMk cId="756100593" sldId="270"/>
            <ac:spMk id="5" creationId="{5AAD3239-5622-25F5-87A2-679FFB6E21FD}"/>
          </ac:spMkLst>
        </pc:spChg>
      </pc:sldChg>
      <pc:sldChg chg="addSp modSp">
        <pc:chgData name="Lori Lott (Educational Support Srvcs)" userId="S::llott@lodiusd.net::134bb30f-c749-4b9c-b946-8a8dd5c2c7e7" providerId="AD" clId="Web-{8733EA3E-1B89-0DF3-6785-0313921CC47E}" dt="2025-01-27T16:09:04.382" v="1"/>
        <pc:sldMkLst>
          <pc:docMk/>
          <pc:sldMk cId="1281638643" sldId="271"/>
        </pc:sldMkLst>
        <pc:spChg chg="add mod">
          <ac:chgData name="Lori Lott (Educational Support Srvcs)" userId="S::llott@lodiusd.net::134bb30f-c749-4b9c-b946-8a8dd5c2c7e7" providerId="AD" clId="Web-{8733EA3E-1B89-0DF3-6785-0313921CC47E}" dt="2025-01-27T16:09:04.382" v="1"/>
          <ac:spMkLst>
            <pc:docMk/>
            <pc:sldMk cId="1281638643" sldId="271"/>
            <ac:spMk id="2" creationId="{33C78C3F-1CBD-CA2F-E321-4E448CDF81A4}"/>
          </ac:spMkLst>
        </pc:spChg>
      </pc:sldChg>
      <pc:sldMasterChg chg="mod modSldLayout">
        <pc:chgData name="Lori Lott (Educational Support Srvcs)" userId="S::llott@lodiusd.net::134bb30f-c749-4b9c-b946-8a8dd5c2c7e7" providerId="AD" clId="Web-{8733EA3E-1B89-0DF3-6785-0313921CC47E}" dt="2025-01-27T16:09:04.382" v="1"/>
        <pc:sldMasterMkLst>
          <pc:docMk/>
          <pc:sldMasterMk cId="0" sldId="2147483648"/>
        </pc:sldMasterMkLst>
        <pc:sldLayoutChg chg="mod">
          <pc:chgData name="Lori Lott (Educational Support Srvcs)" userId="S::llott@lodiusd.net::134bb30f-c749-4b9c-b946-8a8dd5c2c7e7" providerId="AD" clId="Web-{8733EA3E-1B89-0DF3-6785-0313921CC47E}" dt="2025-01-27T16:09:04.382" v="1"/>
          <pc:sldLayoutMkLst>
            <pc:docMk/>
            <pc:sldMasterMk cId="0" sldId="2147483648"/>
            <pc:sldLayoutMk cId="0" sldId="2147483649"/>
          </pc:sldLayoutMkLst>
        </pc:sldLayoutChg>
        <pc:sldLayoutChg chg="mod">
          <pc:chgData name="Lori Lott (Educational Support Srvcs)" userId="S::llott@lodiusd.net::134bb30f-c749-4b9c-b946-8a8dd5c2c7e7" providerId="AD" clId="Web-{8733EA3E-1B89-0DF3-6785-0313921CC47E}" dt="2025-01-27T16:09:04.382" v="1"/>
          <pc:sldLayoutMkLst>
            <pc:docMk/>
            <pc:sldMasterMk cId="0" sldId="2147483648"/>
            <pc:sldLayoutMk cId="0" sldId="2147483650"/>
          </pc:sldLayoutMkLst>
        </pc:sldLayoutChg>
        <pc:sldLayoutChg chg="mod">
          <pc:chgData name="Lori Lott (Educational Support Srvcs)" userId="S::llott@lodiusd.net::134bb30f-c749-4b9c-b946-8a8dd5c2c7e7" providerId="AD" clId="Web-{8733EA3E-1B89-0DF3-6785-0313921CC47E}" dt="2025-01-27T16:09:04.382" v="1"/>
          <pc:sldLayoutMkLst>
            <pc:docMk/>
            <pc:sldMasterMk cId="0" sldId="2147483648"/>
            <pc:sldLayoutMk cId="0" sldId="2147483651"/>
          </pc:sldLayoutMkLst>
        </pc:sldLayoutChg>
        <pc:sldLayoutChg chg="mod">
          <pc:chgData name="Lori Lott (Educational Support Srvcs)" userId="S::llott@lodiusd.net::134bb30f-c749-4b9c-b946-8a8dd5c2c7e7" providerId="AD" clId="Web-{8733EA3E-1B89-0DF3-6785-0313921CC47E}" dt="2025-01-27T16:09:04.382" v="1"/>
          <pc:sldLayoutMkLst>
            <pc:docMk/>
            <pc:sldMasterMk cId="0" sldId="2147483648"/>
            <pc:sldLayoutMk cId="0" sldId="2147483652"/>
          </pc:sldLayoutMkLst>
        </pc:sldLayoutChg>
        <pc:sldLayoutChg chg="mod">
          <pc:chgData name="Lori Lott (Educational Support Srvcs)" userId="S::llott@lodiusd.net::134bb30f-c749-4b9c-b946-8a8dd5c2c7e7" providerId="AD" clId="Web-{8733EA3E-1B89-0DF3-6785-0313921CC47E}" dt="2025-01-27T16:09:04.382" v="1"/>
          <pc:sldLayoutMkLst>
            <pc:docMk/>
            <pc:sldMasterMk cId="0" sldId="2147483648"/>
            <pc:sldLayoutMk cId="0" sldId="2147483653"/>
          </pc:sldLayoutMkLst>
        </pc:sldLayoutChg>
        <pc:sldLayoutChg chg="mod">
          <pc:chgData name="Lori Lott (Educational Support Srvcs)" userId="S::llott@lodiusd.net::134bb30f-c749-4b9c-b946-8a8dd5c2c7e7" providerId="AD" clId="Web-{8733EA3E-1B89-0DF3-6785-0313921CC47E}" dt="2025-01-27T16:09:04.382" v="1"/>
          <pc:sldLayoutMkLst>
            <pc:docMk/>
            <pc:sldMasterMk cId="0" sldId="2147483648"/>
            <pc:sldLayoutMk cId="0" sldId="2147483654"/>
          </pc:sldLayoutMkLst>
        </pc:sldLayoutChg>
        <pc:sldLayoutChg chg="mod">
          <pc:chgData name="Lori Lott (Educational Support Srvcs)" userId="S::llott@lodiusd.net::134bb30f-c749-4b9c-b946-8a8dd5c2c7e7" providerId="AD" clId="Web-{8733EA3E-1B89-0DF3-6785-0313921CC47E}" dt="2025-01-27T16:09:04.382" v="1"/>
          <pc:sldLayoutMkLst>
            <pc:docMk/>
            <pc:sldMasterMk cId="0" sldId="2147483648"/>
            <pc:sldLayoutMk cId="0" sldId="2147483655"/>
          </pc:sldLayoutMkLst>
        </pc:sldLayoutChg>
        <pc:sldLayoutChg chg="mod">
          <pc:chgData name="Lori Lott (Educational Support Srvcs)" userId="S::llott@lodiusd.net::134bb30f-c749-4b9c-b946-8a8dd5c2c7e7" providerId="AD" clId="Web-{8733EA3E-1B89-0DF3-6785-0313921CC47E}" dt="2025-01-27T16:09:04.382" v="1"/>
          <pc:sldLayoutMkLst>
            <pc:docMk/>
            <pc:sldMasterMk cId="0" sldId="2147483648"/>
            <pc:sldLayoutMk cId="0" sldId="2147483656"/>
          </pc:sldLayoutMkLst>
        </pc:sldLayoutChg>
        <pc:sldLayoutChg chg="mod">
          <pc:chgData name="Lori Lott (Educational Support Srvcs)" userId="S::llott@lodiusd.net::134bb30f-c749-4b9c-b946-8a8dd5c2c7e7" providerId="AD" clId="Web-{8733EA3E-1B89-0DF3-6785-0313921CC47E}" dt="2025-01-27T16:09:04.382" v="1"/>
          <pc:sldLayoutMkLst>
            <pc:docMk/>
            <pc:sldMasterMk cId="0" sldId="2147483648"/>
            <pc:sldLayoutMk cId="0" sldId="2147483657"/>
          </pc:sldLayoutMkLst>
        </pc:sldLayoutChg>
        <pc:sldLayoutChg chg="mod">
          <pc:chgData name="Lori Lott (Educational Support Srvcs)" userId="S::llott@lodiusd.net::134bb30f-c749-4b9c-b946-8a8dd5c2c7e7" providerId="AD" clId="Web-{8733EA3E-1B89-0DF3-6785-0313921CC47E}" dt="2025-01-27T16:09:04.382" v="1"/>
          <pc:sldLayoutMkLst>
            <pc:docMk/>
            <pc:sldMasterMk cId="0" sldId="2147483648"/>
            <pc:sldLayoutMk cId="0" sldId="2147483658"/>
          </pc:sldLayoutMkLst>
        </pc:sldLayoutChg>
        <pc:sldLayoutChg chg="mod">
          <pc:chgData name="Lori Lott (Educational Support Srvcs)" userId="S::llott@lodiusd.net::134bb30f-c749-4b9c-b946-8a8dd5c2c7e7" providerId="AD" clId="Web-{8733EA3E-1B89-0DF3-6785-0313921CC47E}" dt="2025-01-27T16:09:04.382" v="1"/>
          <pc:sldLayoutMkLst>
            <pc:docMk/>
            <pc:sldMasterMk cId="0" sldId="2147483648"/>
            <pc:sldLayoutMk cId="0" sldId="2147483659"/>
          </pc:sldLayoutMkLst>
        </pc:sldLayoutChg>
      </pc:sldMasterChg>
    </pc:docChg>
  </pc:docChgLst>
  <pc:docChgLst>
    <pc:chgData name="David Horton (Superintendent's Office)" userId="S::dhorton@lodiusd.net::ef310197-cfc6-4334-8873-5bd796df4fe2" providerId="AD" clId="Web-{244C5AA8-C569-66BB-AF7A-74C02E73E7BE}"/>
    <pc:docChg chg="addSld delSld modSld">
      <pc:chgData name="David Horton (Superintendent's Office)" userId="S::dhorton@lodiusd.net::ef310197-cfc6-4334-8873-5bd796df4fe2" providerId="AD" clId="Web-{244C5AA8-C569-66BB-AF7A-74C02E73E7BE}" dt="2025-01-23T17:23:35.172" v="2260" actId="20577"/>
      <pc:docMkLst>
        <pc:docMk/>
      </pc:docMkLst>
      <pc:sldChg chg="modSp">
        <pc:chgData name="David Horton (Superintendent's Office)" userId="S::dhorton@lodiusd.net::ef310197-cfc6-4334-8873-5bd796df4fe2" providerId="AD" clId="Web-{244C5AA8-C569-66BB-AF7A-74C02E73E7BE}" dt="2025-01-23T17:23:35.172" v="2260" actId="20577"/>
        <pc:sldMkLst>
          <pc:docMk/>
          <pc:sldMk cId="0" sldId="257"/>
        </pc:sldMkLst>
        <pc:spChg chg="mod">
          <ac:chgData name="David Horton (Superintendent's Office)" userId="S::dhorton@lodiusd.net::ef310197-cfc6-4334-8873-5bd796df4fe2" providerId="AD" clId="Web-{244C5AA8-C569-66BB-AF7A-74C02E73E7BE}" dt="2025-01-23T17:23:35.172" v="2260" actId="20577"/>
          <ac:spMkLst>
            <pc:docMk/>
            <pc:sldMk cId="0" sldId="257"/>
            <ac:spMk id="3" creationId="{392D61CF-2999-5AE5-3504-1AB48907F062}"/>
          </ac:spMkLst>
        </pc:spChg>
      </pc:sldChg>
      <pc:sldChg chg="modSp">
        <pc:chgData name="David Horton (Superintendent's Office)" userId="S::dhorton@lodiusd.net::ef310197-cfc6-4334-8873-5bd796df4fe2" providerId="AD" clId="Web-{244C5AA8-C569-66BB-AF7A-74C02E73E7BE}" dt="2025-01-23T16:24:50.819" v="424"/>
        <pc:sldMkLst>
          <pc:docMk/>
          <pc:sldMk cId="2524481671" sldId="259"/>
        </pc:sldMkLst>
        <pc:graphicFrameChg chg="mod modGraphic">
          <ac:chgData name="David Horton (Superintendent's Office)" userId="S::dhorton@lodiusd.net::ef310197-cfc6-4334-8873-5bd796df4fe2" providerId="AD" clId="Web-{244C5AA8-C569-66BB-AF7A-74C02E73E7BE}" dt="2025-01-23T16:24:50.819" v="424"/>
          <ac:graphicFrameMkLst>
            <pc:docMk/>
            <pc:sldMk cId="2524481671" sldId="259"/>
            <ac:graphicFrameMk id="2" creationId="{57423C90-1FCA-727A-9B2C-6568DAF2389A}"/>
          </ac:graphicFrameMkLst>
        </pc:graphicFrameChg>
      </pc:sldChg>
      <pc:sldChg chg="modSp">
        <pc:chgData name="David Horton (Superintendent's Office)" userId="S::dhorton@lodiusd.net::ef310197-cfc6-4334-8873-5bd796df4fe2" providerId="AD" clId="Web-{244C5AA8-C569-66BB-AF7A-74C02E73E7BE}" dt="2025-01-23T17:05:12.063" v="1924" actId="20577"/>
        <pc:sldMkLst>
          <pc:docMk/>
          <pc:sldMk cId="2796187954" sldId="260"/>
        </pc:sldMkLst>
        <pc:spChg chg="mod">
          <ac:chgData name="David Horton (Superintendent's Office)" userId="S::dhorton@lodiusd.net::ef310197-cfc6-4334-8873-5bd796df4fe2" providerId="AD" clId="Web-{244C5AA8-C569-66BB-AF7A-74C02E73E7BE}" dt="2025-01-23T17:05:12.063" v="1924" actId="20577"/>
          <ac:spMkLst>
            <pc:docMk/>
            <pc:sldMk cId="2796187954" sldId="260"/>
            <ac:spMk id="5" creationId="{3C122E86-745C-4EAE-4CD6-16A1568FD661}"/>
          </ac:spMkLst>
        </pc:spChg>
      </pc:sldChg>
      <pc:sldChg chg="modSp">
        <pc:chgData name="David Horton (Superintendent's Office)" userId="S::dhorton@lodiusd.net::ef310197-cfc6-4334-8873-5bd796df4fe2" providerId="AD" clId="Web-{244C5AA8-C569-66BB-AF7A-74C02E73E7BE}" dt="2025-01-23T16:39:51.024" v="664" actId="20577"/>
        <pc:sldMkLst>
          <pc:docMk/>
          <pc:sldMk cId="1281769202" sldId="261"/>
        </pc:sldMkLst>
        <pc:spChg chg="mod">
          <ac:chgData name="David Horton (Superintendent's Office)" userId="S::dhorton@lodiusd.net::ef310197-cfc6-4334-8873-5bd796df4fe2" providerId="AD" clId="Web-{244C5AA8-C569-66BB-AF7A-74C02E73E7BE}" dt="2025-01-23T16:39:51.024" v="664" actId="20577"/>
          <ac:spMkLst>
            <pc:docMk/>
            <pc:sldMk cId="1281769202" sldId="261"/>
            <ac:spMk id="5" creationId="{3C122E86-745C-4EAE-4CD6-16A1568FD661}"/>
          </ac:spMkLst>
        </pc:spChg>
      </pc:sldChg>
      <pc:sldChg chg="modSp">
        <pc:chgData name="David Horton (Superintendent's Office)" userId="S::dhorton@lodiusd.net::ef310197-cfc6-4334-8873-5bd796df4fe2" providerId="AD" clId="Web-{244C5AA8-C569-66BB-AF7A-74C02E73E7BE}" dt="2025-01-23T16:43:31.094" v="760" actId="20577"/>
        <pc:sldMkLst>
          <pc:docMk/>
          <pc:sldMk cId="146599097" sldId="262"/>
        </pc:sldMkLst>
        <pc:spChg chg="mod">
          <ac:chgData name="David Horton (Superintendent's Office)" userId="S::dhorton@lodiusd.net::ef310197-cfc6-4334-8873-5bd796df4fe2" providerId="AD" clId="Web-{244C5AA8-C569-66BB-AF7A-74C02E73E7BE}" dt="2025-01-23T16:43:31.094" v="760" actId="20577"/>
          <ac:spMkLst>
            <pc:docMk/>
            <pc:sldMk cId="146599097" sldId="262"/>
            <ac:spMk id="5" creationId="{3C122E86-745C-4EAE-4CD6-16A1568FD661}"/>
          </ac:spMkLst>
        </pc:spChg>
      </pc:sldChg>
      <pc:sldChg chg="addSp modSp">
        <pc:chgData name="David Horton (Superintendent's Office)" userId="S::dhorton@lodiusd.net::ef310197-cfc6-4334-8873-5bd796df4fe2" providerId="AD" clId="Web-{244C5AA8-C569-66BB-AF7A-74C02E73E7BE}" dt="2025-01-23T16:57:35.812" v="1905" actId="20577"/>
        <pc:sldMkLst>
          <pc:docMk/>
          <pc:sldMk cId="2446475952" sldId="263"/>
        </pc:sldMkLst>
        <pc:spChg chg="add mod">
          <ac:chgData name="David Horton (Superintendent's Office)" userId="S::dhorton@lodiusd.net::ef310197-cfc6-4334-8873-5bd796df4fe2" providerId="AD" clId="Web-{244C5AA8-C569-66BB-AF7A-74C02E73E7BE}" dt="2025-01-23T16:57:35.812" v="1905" actId="20577"/>
          <ac:spMkLst>
            <pc:docMk/>
            <pc:sldMk cId="2446475952" sldId="263"/>
            <ac:spMk id="2" creationId="{4C62F601-4C23-BF2E-7FCD-DD57C56A37DC}"/>
          </ac:spMkLst>
        </pc:spChg>
        <pc:spChg chg="mod">
          <ac:chgData name="David Horton (Superintendent's Office)" userId="S::dhorton@lodiusd.net::ef310197-cfc6-4334-8873-5bd796df4fe2" providerId="AD" clId="Web-{244C5AA8-C569-66BB-AF7A-74C02E73E7BE}" dt="2025-01-23T16:55:42.636" v="1839" actId="20577"/>
          <ac:spMkLst>
            <pc:docMk/>
            <pc:sldMk cId="2446475952" sldId="263"/>
            <ac:spMk id="4" creationId="{A3046F47-25A6-CC77-9AEB-6ADC5BD39ACC}"/>
          </ac:spMkLst>
        </pc:spChg>
      </pc:sldChg>
      <pc:sldChg chg="modSp">
        <pc:chgData name="David Horton (Superintendent's Office)" userId="S::dhorton@lodiusd.net::ef310197-cfc6-4334-8873-5bd796df4fe2" providerId="AD" clId="Web-{244C5AA8-C569-66BB-AF7A-74C02E73E7BE}" dt="2025-01-23T16:50:55.329" v="1385"/>
        <pc:sldMkLst>
          <pc:docMk/>
          <pc:sldMk cId="2452049387" sldId="264"/>
        </pc:sldMkLst>
        <pc:graphicFrameChg chg="mod modGraphic">
          <ac:chgData name="David Horton (Superintendent's Office)" userId="S::dhorton@lodiusd.net::ef310197-cfc6-4334-8873-5bd796df4fe2" providerId="AD" clId="Web-{244C5AA8-C569-66BB-AF7A-74C02E73E7BE}" dt="2025-01-23T16:50:55.329" v="1385"/>
          <ac:graphicFrameMkLst>
            <pc:docMk/>
            <pc:sldMk cId="2452049387" sldId="264"/>
            <ac:graphicFrameMk id="2" creationId="{57423C90-1FCA-727A-9B2C-6568DAF2389A}"/>
          </ac:graphicFrameMkLst>
        </pc:graphicFrameChg>
      </pc:sldChg>
      <pc:sldChg chg="modSp">
        <pc:chgData name="David Horton (Superintendent's Office)" userId="S::dhorton@lodiusd.net::ef310197-cfc6-4334-8873-5bd796df4fe2" providerId="AD" clId="Web-{244C5AA8-C569-66BB-AF7A-74C02E73E7BE}" dt="2025-01-23T17:15:28.909" v="2234"/>
        <pc:sldMkLst>
          <pc:docMk/>
          <pc:sldMk cId="2859568248" sldId="265"/>
        </pc:sldMkLst>
        <pc:graphicFrameChg chg="mod modGraphic">
          <ac:chgData name="David Horton (Superintendent's Office)" userId="S::dhorton@lodiusd.net::ef310197-cfc6-4334-8873-5bd796df4fe2" providerId="AD" clId="Web-{244C5AA8-C569-66BB-AF7A-74C02E73E7BE}" dt="2025-01-23T17:15:28.909" v="2234"/>
          <ac:graphicFrameMkLst>
            <pc:docMk/>
            <pc:sldMk cId="2859568248" sldId="265"/>
            <ac:graphicFrameMk id="2" creationId="{57423C90-1FCA-727A-9B2C-6568DAF2389A}"/>
          </ac:graphicFrameMkLst>
        </pc:graphicFrameChg>
      </pc:sldChg>
      <pc:sldChg chg="add del replId">
        <pc:chgData name="David Horton (Superintendent's Office)" userId="S::dhorton@lodiusd.net::ef310197-cfc6-4334-8873-5bd796df4fe2" providerId="AD" clId="Web-{244C5AA8-C569-66BB-AF7A-74C02E73E7BE}" dt="2025-01-23T16:12:19.354" v="293"/>
        <pc:sldMkLst>
          <pc:docMk/>
          <pc:sldMk cId="446718564" sldId="266"/>
        </pc:sldMkLst>
      </pc:sldChg>
      <pc:sldChg chg="modSp add replId">
        <pc:chgData name="David Horton (Superintendent's Office)" userId="S::dhorton@lodiusd.net::ef310197-cfc6-4334-8873-5bd796df4fe2" providerId="AD" clId="Web-{244C5AA8-C569-66BB-AF7A-74C02E73E7BE}" dt="2025-01-23T17:03:55.654" v="1916"/>
        <pc:sldMkLst>
          <pc:docMk/>
          <pc:sldMk cId="3718280356" sldId="266"/>
        </pc:sldMkLst>
        <pc:graphicFrameChg chg="mod modGraphic">
          <ac:chgData name="David Horton (Superintendent's Office)" userId="S::dhorton@lodiusd.net::ef310197-cfc6-4334-8873-5bd796df4fe2" providerId="AD" clId="Web-{244C5AA8-C569-66BB-AF7A-74C02E73E7BE}" dt="2025-01-23T17:03:55.654" v="1916"/>
          <ac:graphicFrameMkLst>
            <pc:docMk/>
            <pc:sldMk cId="3718280356" sldId="266"/>
            <ac:graphicFrameMk id="2" creationId="{57423C90-1FCA-727A-9B2C-6568DAF2389A}"/>
          </ac:graphicFrameMkLst>
        </pc:graphicFrameChg>
      </pc:sldChg>
      <pc:sldChg chg="add del replId">
        <pc:chgData name="David Horton (Superintendent's Office)" userId="S::dhorton@lodiusd.net::ef310197-cfc6-4334-8873-5bd796df4fe2" providerId="AD" clId="Web-{244C5AA8-C569-66BB-AF7A-74C02E73E7BE}" dt="2025-01-23T16:31:57.366" v="519"/>
        <pc:sldMkLst>
          <pc:docMk/>
          <pc:sldMk cId="885158329" sldId="267"/>
        </pc:sldMkLst>
      </pc:sldChg>
      <pc:sldChg chg="modSp add replId">
        <pc:chgData name="David Horton (Superintendent's Office)" userId="S::dhorton@lodiusd.net::ef310197-cfc6-4334-8873-5bd796df4fe2" providerId="AD" clId="Web-{244C5AA8-C569-66BB-AF7A-74C02E73E7BE}" dt="2025-01-23T17:03:34.138" v="1914" actId="1076"/>
        <pc:sldMkLst>
          <pc:docMk/>
          <pc:sldMk cId="2732571202" sldId="268"/>
        </pc:sldMkLst>
        <pc:graphicFrameChg chg="mod modGraphic">
          <ac:chgData name="David Horton (Superintendent's Office)" userId="S::dhorton@lodiusd.net::ef310197-cfc6-4334-8873-5bd796df4fe2" providerId="AD" clId="Web-{244C5AA8-C569-66BB-AF7A-74C02E73E7BE}" dt="2025-01-23T17:03:34.138" v="1914" actId="1076"/>
          <ac:graphicFrameMkLst>
            <pc:docMk/>
            <pc:sldMk cId="2732571202" sldId="268"/>
            <ac:graphicFrameMk id="2" creationId="{57423C90-1FCA-727A-9B2C-6568DAF2389A}"/>
          </ac:graphicFrameMkLst>
        </pc:graphicFrameChg>
      </pc:sldChg>
      <pc:sldChg chg="modSp add del replId">
        <pc:chgData name="David Horton (Superintendent's Office)" userId="S::dhorton@lodiusd.net::ef310197-cfc6-4334-8873-5bd796df4fe2" providerId="AD" clId="Web-{244C5AA8-C569-66BB-AF7A-74C02E73E7BE}" dt="2025-01-23T16:28:09.920" v="487"/>
        <pc:sldMkLst>
          <pc:docMk/>
          <pc:sldMk cId="2882930210" sldId="269"/>
        </pc:sldMkLst>
        <pc:graphicFrameChg chg="mod modGraphic">
          <ac:chgData name="David Horton (Superintendent's Office)" userId="S::dhorton@lodiusd.net::ef310197-cfc6-4334-8873-5bd796df4fe2" providerId="AD" clId="Web-{244C5AA8-C569-66BB-AF7A-74C02E73E7BE}" dt="2025-01-23T16:27:25.684" v="486"/>
          <ac:graphicFrameMkLst>
            <pc:docMk/>
            <pc:sldMk cId="2882930210" sldId="269"/>
            <ac:graphicFrameMk id="2" creationId="{57423C90-1FCA-727A-9B2C-6568DAF2389A}"/>
          </ac:graphicFrameMkLst>
        </pc:graphicFrameChg>
      </pc:sldChg>
      <pc:sldChg chg="modSp add replId">
        <pc:chgData name="David Horton (Superintendent's Office)" userId="S::dhorton@lodiusd.net::ef310197-cfc6-4334-8873-5bd796df4fe2" providerId="AD" clId="Web-{244C5AA8-C569-66BB-AF7A-74C02E73E7BE}" dt="2025-01-23T16:31:27.037" v="514"/>
        <pc:sldMkLst>
          <pc:docMk/>
          <pc:sldMk cId="3593271355" sldId="269"/>
        </pc:sldMkLst>
        <pc:graphicFrameChg chg="mod modGraphic">
          <ac:chgData name="David Horton (Superintendent's Office)" userId="S::dhorton@lodiusd.net::ef310197-cfc6-4334-8873-5bd796df4fe2" providerId="AD" clId="Web-{244C5AA8-C569-66BB-AF7A-74C02E73E7BE}" dt="2025-01-23T16:31:27.037" v="514"/>
          <ac:graphicFrameMkLst>
            <pc:docMk/>
            <pc:sldMk cId="3593271355" sldId="269"/>
            <ac:graphicFrameMk id="2" creationId="{57423C90-1FCA-727A-9B2C-6568DAF2389A}"/>
          </ac:graphicFrameMkLst>
        </pc:graphicFrameChg>
      </pc:sldChg>
      <pc:sldChg chg="modSp add replId">
        <pc:chgData name="David Horton (Superintendent's Office)" userId="S::dhorton@lodiusd.net::ef310197-cfc6-4334-8873-5bd796df4fe2" providerId="AD" clId="Web-{244C5AA8-C569-66BB-AF7A-74C02E73E7BE}" dt="2025-01-23T17:08:39.086" v="1966"/>
        <pc:sldMkLst>
          <pc:docMk/>
          <pc:sldMk cId="756100593" sldId="270"/>
        </pc:sldMkLst>
        <pc:graphicFrameChg chg="mod modGraphic">
          <ac:chgData name="David Horton (Superintendent's Office)" userId="S::dhorton@lodiusd.net::ef310197-cfc6-4334-8873-5bd796df4fe2" providerId="AD" clId="Web-{244C5AA8-C569-66BB-AF7A-74C02E73E7BE}" dt="2025-01-23T17:08:39.086" v="1966"/>
          <ac:graphicFrameMkLst>
            <pc:docMk/>
            <pc:sldMk cId="756100593" sldId="270"/>
            <ac:graphicFrameMk id="2" creationId="{57423C90-1FCA-727A-9B2C-6568DAF2389A}"/>
          </ac:graphicFrameMkLst>
        </pc:graphicFrameChg>
      </pc:sldChg>
      <pc:sldChg chg="add del replId">
        <pc:chgData name="David Horton (Superintendent's Office)" userId="S::dhorton@lodiusd.net::ef310197-cfc6-4334-8873-5bd796df4fe2" providerId="AD" clId="Web-{244C5AA8-C569-66BB-AF7A-74C02E73E7BE}" dt="2025-01-23T16:22:07.236" v="406"/>
        <pc:sldMkLst>
          <pc:docMk/>
          <pc:sldMk cId="2018518436" sldId="270"/>
        </pc:sldMkLst>
      </pc:sldChg>
      <pc:sldChg chg="add replId">
        <pc:chgData name="David Horton (Superintendent's Office)" userId="S::dhorton@lodiusd.net::ef310197-cfc6-4334-8873-5bd796df4fe2" providerId="AD" clId="Web-{244C5AA8-C569-66BB-AF7A-74C02E73E7BE}" dt="2025-01-23T17:19:33.713" v="2235"/>
        <pc:sldMkLst>
          <pc:docMk/>
          <pc:sldMk cId="1281638643" sldId="271"/>
        </pc:sldMkLst>
      </pc:sldChg>
    </pc:docChg>
  </pc:docChgLst>
  <pc:docChgLst>
    <pc:chgData name="Lori Lott (Educational Support Srvcs)" userId="134bb30f-c749-4b9c-b946-8a8dd5c2c7e7" providerId="ADAL" clId="{37828A09-77C7-4EA2-A131-714D92A99237}"/>
    <pc:docChg chg="undo custSel addSld modSld sldOrd">
      <pc:chgData name="Lori Lott (Educational Support Srvcs)" userId="134bb30f-c749-4b9c-b946-8a8dd5c2c7e7" providerId="ADAL" clId="{37828A09-77C7-4EA2-A131-714D92A99237}" dt="2025-01-27T16:21:59.406" v="3214" actId="20577"/>
      <pc:docMkLst>
        <pc:docMk/>
      </pc:docMkLst>
      <pc:sldChg chg="addSp delSp modSp add mod">
        <pc:chgData name="Lori Lott (Educational Support Srvcs)" userId="134bb30f-c749-4b9c-b946-8a8dd5c2c7e7" providerId="ADAL" clId="{37828A09-77C7-4EA2-A131-714D92A99237}" dt="2025-01-16T22:48:19.204" v="343" actId="20577"/>
        <pc:sldMkLst>
          <pc:docMk/>
          <pc:sldMk cId="2796187954" sldId="260"/>
        </pc:sldMkLst>
        <pc:spChg chg="mod">
          <ac:chgData name="Lori Lott (Educational Support Srvcs)" userId="134bb30f-c749-4b9c-b946-8a8dd5c2c7e7" providerId="ADAL" clId="{37828A09-77C7-4EA2-A131-714D92A99237}" dt="2025-01-16T22:46:15.146" v="36" actId="20577"/>
          <ac:spMkLst>
            <pc:docMk/>
            <pc:sldMk cId="2796187954" sldId="260"/>
            <ac:spMk id="4" creationId="{A3046F47-25A6-CC77-9AEB-6ADC5BD39ACC}"/>
          </ac:spMkLst>
        </pc:spChg>
        <pc:spChg chg="add mod">
          <ac:chgData name="Lori Lott (Educational Support Srvcs)" userId="134bb30f-c749-4b9c-b946-8a8dd5c2c7e7" providerId="ADAL" clId="{37828A09-77C7-4EA2-A131-714D92A99237}" dt="2025-01-16T22:48:19.204" v="343" actId="20577"/>
          <ac:spMkLst>
            <pc:docMk/>
            <pc:sldMk cId="2796187954" sldId="260"/>
            <ac:spMk id="5" creationId="{3C122E86-745C-4EAE-4CD6-16A1568FD661}"/>
          </ac:spMkLst>
        </pc:spChg>
        <pc:graphicFrameChg chg="del modGraphic">
          <ac:chgData name="Lori Lott (Educational Support Srvcs)" userId="134bb30f-c749-4b9c-b946-8a8dd5c2c7e7" providerId="ADAL" clId="{37828A09-77C7-4EA2-A131-714D92A99237}" dt="2025-01-16T22:45:47.773" v="18" actId="478"/>
          <ac:graphicFrameMkLst>
            <pc:docMk/>
            <pc:sldMk cId="2796187954" sldId="260"/>
            <ac:graphicFrameMk id="2" creationId="{57423C90-1FCA-727A-9B2C-6568DAF2389A}"/>
          </ac:graphicFrameMkLst>
        </pc:graphicFrameChg>
      </pc:sldChg>
      <pc:sldChg chg="modSp add mod">
        <pc:chgData name="Lori Lott (Educational Support Srvcs)" userId="134bb30f-c749-4b9c-b946-8a8dd5c2c7e7" providerId="ADAL" clId="{37828A09-77C7-4EA2-A131-714D92A99237}" dt="2025-01-27T16:21:59.406" v="3214" actId="20577"/>
        <pc:sldMkLst>
          <pc:docMk/>
          <pc:sldMk cId="1281769202" sldId="261"/>
        </pc:sldMkLst>
        <pc:spChg chg="mod">
          <ac:chgData name="Lori Lott (Educational Support Srvcs)" userId="134bb30f-c749-4b9c-b946-8a8dd5c2c7e7" providerId="ADAL" clId="{37828A09-77C7-4EA2-A131-714D92A99237}" dt="2025-01-16T22:50:19.773" v="369" actId="20577"/>
          <ac:spMkLst>
            <pc:docMk/>
            <pc:sldMk cId="1281769202" sldId="261"/>
            <ac:spMk id="4" creationId="{A3046F47-25A6-CC77-9AEB-6ADC5BD39ACC}"/>
          </ac:spMkLst>
        </pc:spChg>
        <pc:spChg chg="mod">
          <ac:chgData name="Lori Lott (Educational Support Srvcs)" userId="134bb30f-c749-4b9c-b946-8a8dd5c2c7e7" providerId="ADAL" clId="{37828A09-77C7-4EA2-A131-714D92A99237}" dt="2025-01-27T16:21:59.406" v="3214" actId="20577"/>
          <ac:spMkLst>
            <pc:docMk/>
            <pc:sldMk cId="1281769202" sldId="261"/>
            <ac:spMk id="5" creationId="{3C122E86-745C-4EAE-4CD6-16A1568FD661}"/>
          </ac:spMkLst>
        </pc:spChg>
      </pc:sldChg>
      <pc:sldChg chg="modSp add mod">
        <pc:chgData name="Lori Lott (Educational Support Srvcs)" userId="134bb30f-c749-4b9c-b946-8a8dd5c2c7e7" providerId="ADAL" clId="{37828A09-77C7-4EA2-A131-714D92A99237}" dt="2025-01-16T23:19:58.084" v="1417" actId="20577"/>
        <pc:sldMkLst>
          <pc:docMk/>
          <pc:sldMk cId="146599097" sldId="262"/>
        </pc:sldMkLst>
        <pc:spChg chg="mod">
          <ac:chgData name="Lori Lott (Educational Support Srvcs)" userId="134bb30f-c749-4b9c-b946-8a8dd5c2c7e7" providerId="ADAL" clId="{37828A09-77C7-4EA2-A131-714D92A99237}" dt="2025-01-16T23:19:58.084" v="1417" actId="20577"/>
          <ac:spMkLst>
            <pc:docMk/>
            <pc:sldMk cId="146599097" sldId="262"/>
            <ac:spMk id="5" creationId="{3C122E86-745C-4EAE-4CD6-16A1568FD661}"/>
          </ac:spMkLst>
        </pc:spChg>
      </pc:sldChg>
      <pc:sldChg chg="delSp modSp add mod">
        <pc:chgData name="Lori Lott (Educational Support Srvcs)" userId="134bb30f-c749-4b9c-b946-8a8dd5c2c7e7" providerId="ADAL" clId="{37828A09-77C7-4EA2-A131-714D92A99237}" dt="2025-01-16T23:23:34.741" v="1755"/>
        <pc:sldMkLst>
          <pc:docMk/>
          <pc:sldMk cId="2446475952" sldId="263"/>
        </pc:sldMkLst>
        <pc:spChg chg="mod">
          <ac:chgData name="Lori Lott (Educational Support Srvcs)" userId="134bb30f-c749-4b9c-b946-8a8dd5c2c7e7" providerId="ADAL" clId="{37828A09-77C7-4EA2-A131-714D92A99237}" dt="2025-01-16T23:23:34.741" v="1755"/>
          <ac:spMkLst>
            <pc:docMk/>
            <pc:sldMk cId="2446475952" sldId="263"/>
            <ac:spMk id="3" creationId="{392D61CF-2999-5AE5-3504-1AB48907F062}"/>
          </ac:spMkLst>
        </pc:spChg>
        <pc:spChg chg="mod">
          <ac:chgData name="Lori Lott (Educational Support Srvcs)" userId="134bb30f-c749-4b9c-b946-8a8dd5c2c7e7" providerId="ADAL" clId="{37828A09-77C7-4EA2-A131-714D92A99237}" dt="2025-01-16T23:20:33.676" v="1460" actId="20577"/>
          <ac:spMkLst>
            <pc:docMk/>
            <pc:sldMk cId="2446475952" sldId="263"/>
            <ac:spMk id="4" creationId="{A3046F47-25A6-CC77-9AEB-6ADC5BD39ACC}"/>
          </ac:spMkLst>
        </pc:spChg>
        <pc:spChg chg="del mod">
          <ac:chgData name="Lori Lott (Educational Support Srvcs)" userId="134bb30f-c749-4b9c-b946-8a8dd5c2c7e7" providerId="ADAL" clId="{37828A09-77C7-4EA2-A131-714D92A99237}" dt="2025-01-16T23:23:10.058" v="1753" actId="478"/>
          <ac:spMkLst>
            <pc:docMk/>
            <pc:sldMk cId="2446475952" sldId="263"/>
            <ac:spMk id="5" creationId="{3C122E86-745C-4EAE-4CD6-16A1568FD661}"/>
          </ac:spMkLst>
        </pc:spChg>
      </pc:sldChg>
      <pc:sldChg chg="modSp add mod ord">
        <pc:chgData name="Lori Lott (Educational Support Srvcs)" userId="134bb30f-c749-4b9c-b946-8a8dd5c2c7e7" providerId="ADAL" clId="{37828A09-77C7-4EA2-A131-714D92A99237}" dt="2025-01-16T23:38:37.809" v="2411" actId="113"/>
        <pc:sldMkLst>
          <pc:docMk/>
          <pc:sldMk cId="2452049387" sldId="264"/>
        </pc:sldMkLst>
        <pc:spChg chg="mod">
          <ac:chgData name="Lori Lott (Educational Support Srvcs)" userId="134bb30f-c749-4b9c-b946-8a8dd5c2c7e7" providerId="ADAL" clId="{37828A09-77C7-4EA2-A131-714D92A99237}" dt="2025-01-16T23:24:05.516" v="1784" actId="20577"/>
          <ac:spMkLst>
            <pc:docMk/>
            <pc:sldMk cId="2452049387" sldId="264"/>
            <ac:spMk id="4" creationId="{A3046F47-25A6-CC77-9AEB-6ADC5BD39ACC}"/>
          </ac:spMkLst>
        </pc:spChg>
        <pc:graphicFrameChg chg="mod modGraphic">
          <ac:chgData name="Lori Lott (Educational Support Srvcs)" userId="134bb30f-c749-4b9c-b946-8a8dd5c2c7e7" providerId="ADAL" clId="{37828A09-77C7-4EA2-A131-714D92A99237}" dt="2025-01-16T23:38:37.809" v="2411" actId="113"/>
          <ac:graphicFrameMkLst>
            <pc:docMk/>
            <pc:sldMk cId="2452049387" sldId="264"/>
            <ac:graphicFrameMk id="2" creationId="{57423C90-1FCA-727A-9B2C-6568DAF2389A}"/>
          </ac:graphicFrameMkLst>
        </pc:graphicFrameChg>
      </pc:sldChg>
      <pc:sldChg chg="modSp add mod">
        <pc:chgData name="Lori Lott (Educational Support Srvcs)" userId="134bb30f-c749-4b9c-b946-8a8dd5c2c7e7" providerId="ADAL" clId="{37828A09-77C7-4EA2-A131-714D92A99237}" dt="2025-01-16T23:45:49.896" v="3212" actId="20577"/>
        <pc:sldMkLst>
          <pc:docMk/>
          <pc:sldMk cId="2859568248" sldId="265"/>
        </pc:sldMkLst>
        <pc:graphicFrameChg chg="mod modGraphic">
          <ac:chgData name="Lori Lott (Educational Support Srvcs)" userId="134bb30f-c749-4b9c-b946-8a8dd5c2c7e7" providerId="ADAL" clId="{37828A09-77C7-4EA2-A131-714D92A99237}" dt="2025-01-16T23:45:49.896" v="3212" actId="20577"/>
          <ac:graphicFrameMkLst>
            <pc:docMk/>
            <pc:sldMk cId="2859568248" sldId="265"/>
            <ac:graphicFrameMk id="2" creationId="{57423C90-1FCA-727A-9B2C-6568DAF2389A}"/>
          </ac:graphicFrameMkLst>
        </pc:graphicFrameChg>
      </pc:sldChg>
    </pc:docChg>
  </pc:docChgLst>
  <pc:docChgLst>
    <pc:chgData name="David Horton (Superintendent's Office)" userId="ef310197-cfc6-4334-8873-5bd796df4fe2" providerId="ADAL" clId="{74F40CF9-9EA0-4E92-A8B9-BAE98357C9B0}"/>
    <pc:docChg chg="custSel modSld">
      <pc:chgData name="David Horton (Superintendent's Office)" userId="ef310197-cfc6-4334-8873-5bd796df4fe2" providerId="ADAL" clId="{74F40CF9-9EA0-4E92-A8B9-BAE98357C9B0}" dt="2025-01-24T22:19:01.418" v="297" actId="255"/>
      <pc:docMkLst>
        <pc:docMk/>
      </pc:docMkLst>
      <pc:sldChg chg="modSp mod">
        <pc:chgData name="David Horton (Superintendent's Office)" userId="ef310197-cfc6-4334-8873-5bd796df4fe2" providerId="ADAL" clId="{74F40CF9-9EA0-4E92-A8B9-BAE98357C9B0}" dt="2025-01-24T22:16:53.298" v="207" actId="20577"/>
        <pc:sldMkLst>
          <pc:docMk/>
          <pc:sldMk cId="2452049387" sldId="264"/>
        </pc:sldMkLst>
        <pc:graphicFrameChg chg="modGraphic">
          <ac:chgData name="David Horton (Superintendent's Office)" userId="ef310197-cfc6-4334-8873-5bd796df4fe2" providerId="ADAL" clId="{74F40CF9-9EA0-4E92-A8B9-BAE98357C9B0}" dt="2025-01-24T22:16:53.298" v="207" actId="20577"/>
          <ac:graphicFrameMkLst>
            <pc:docMk/>
            <pc:sldMk cId="2452049387" sldId="264"/>
            <ac:graphicFrameMk id="2" creationId="{57423C90-1FCA-727A-9B2C-6568DAF2389A}"/>
          </ac:graphicFrameMkLst>
        </pc:graphicFrameChg>
      </pc:sldChg>
      <pc:sldChg chg="modSp mod">
        <pc:chgData name="David Horton (Superintendent's Office)" userId="ef310197-cfc6-4334-8873-5bd796df4fe2" providerId="ADAL" clId="{74F40CF9-9EA0-4E92-A8B9-BAE98357C9B0}" dt="2025-01-24T22:19:01.418" v="297" actId="255"/>
        <pc:sldMkLst>
          <pc:docMk/>
          <pc:sldMk cId="2859568248" sldId="265"/>
        </pc:sldMkLst>
        <pc:graphicFrameChg chg="mod modGraphic">
          <ac:chgData name="David Horton (Superintendent's Office)" userId="ef310197-cfc6-4334-8873-5bd796df4fe2" providerId="ADAL" clId="{74F40CF9-9EA0-4E92-A8B9-BAE98357C9B0}" dt="2025-01-24T22:19:01.418" v="297" actId="255"/>
          <ac:graphicFrameMkLst>
            <pc:docMk/>
            <pc:sldMk cId="2859568248" sldId="265"/>
            <ac:graphicFrameMk id="2" creationId="{57423C90-1FCA-727A-9B2C-6568DAF2389A}"/>
          </ac:graphicFrameMkLst>
        </pc:graphicFrameChg>
      </pc:sldChg>
      <pc:sldChg chg="modSp mod">
        <pc:chgData name="David Horton (Superintendent's Office)" userId="ef310197-cfc6-4334-8873-5bd796df4fe2" providerId="ADAL" clId="{74F40CF9-9EA0-4E92-A8B9-BAE98357C9B0}" dt="2025-01-24T20:03:43.295" v="63" actId="20577"/>
        <pc:sldMkLst>
          <pc:docMk/>
          <pc:sldMk cId="3718280356" sldId="266"/>
        </pc:sldMkLst>
        <pc:graphicFrameChg chg="modGraphic">
          <ac:chgData name="David Horton (Superintendent's Office)" userId="ef310197-cfc6-4334-8873-5bd796df4fe2" providerId="ADAL" clId="{74F40CF9-9EA0-4E92-A8B9-BAE98357C9B0}" dt="2025-01-24T20:03:43.295" v="63" actId="20577"/>
          <ac:graphicFrameMkLst>
            <pc:docMk/>
            <pc:sldMk cId="3718280356" sldId="266"/>
            <ac:graphicFrameMk id="2" creationId="{57423C90-1FCA-727A-9B2C-6568DAF2389A}"/>
          </ac:graphicFrameMkLst>
        </pc:graphicFrameChg>
      </pc:sldChg>
      <pc:sldChg chg="modSp mod">
        <pc:chgData name="David Horton (Superintendent's Office)" userId="ef310197-cfc6-4334-8873-5bd796df4fe2" providerId="ADAL" clId="{74F40CF9-9EA0-4E92-A8B9-BAE98357C9B0}" dt="2025-01-24T20:02:09.965" v="10" actId="20577"/>
        <pc:sldMkLst>
          <pc:docMk/>
          <pc:sldMk cId="2732571202" sldId="268"/>
        </pc:sldMkLst>
        <pc:graphicFrameChg chg="modGraphic">
          <ac:chgData name="David Horton (Superintendent's Office)" userId="ef310197-cfc6-4334-8873-5bd796df4fe2" providerId="ADAL" clId="{74F40CF9-9EA0-4E92-A8B9-BAE98357C9B0}" dt="2025-01-24T20:02:09.965" v="10" actId="20577"/>
          <ac:graphicFrameMkLst>
            <pc:docMk/>
            <pc:sldMk cId="2732571202" sldId="268"/>
            <ac:graphicFrameMk id="2" creationId="{57423C90-1FCA-727A-9B2C-6568DAF2389A}"/>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7D27D701-473A-4DDA-A3A9-D850AF5B0E18}" type="datetimeFigureOut">
              <a:t>1/27/2025</a:t>
            </a:fld>
            <a:endParaRPr lang="en-US"/>
          </a:p>
        </p:txBody>
      </p:sp>
      <p:sp>
        <p:nvSpPr>
          <p:cNvPr id="4" name="Slide Image Placeholder 3"/>
          <p:cNvSpPr>
            <a:spLocks noGrp="1" noRot="1" noChangeAspect="1"/>
          </p:cNvSpPr>
          <p:nvPr>
            <p:ph type="sldImg" idx="2"/>
          </p:nvPr>
        </p:nvSpPr>
        <p:spPr>
          <a:xfrm>
            <a:off x="1477963" y="1163638"/>
            <a:ext cx="406717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EBD232FB-EFCF-4ACD-AF58-EE08064D437A}" type="slidenum">
              <a:t>‹#›</a:t>
            </a:fld>
            <a:endParaRPr lang="en-US"/>
          </a:p>
        </p:txBody>
      </p:sp>
    </p:spTree>
    <p:extLst>
      <p:ext uri="{BB962C8B-B14F-4D97-AF65-F5344CB8AC3E}">
        <p14:creationId xmlns:p14="http://schemas.microsoft.com/office/powerpoint/2010/main" val="2689616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232FB-EFCF-4ACD-AF58-EE08064D437A}" type="slidenum">
              <a:t>1</a:t>
            </a:fld>
            <a:endParaRPr lang="en-US"/>
          </a:p>
        </p:txBody>
      </p:sp>
    </p:spTree>
    <p:extLst>
      <p:ext uri="{BB962C8B-B14F-4D97-AF65-F5344CB8AC3E}">
        <p14:creationId xmlns:p14="http://schemas.microsoft.com/office/powerpoint/2010/main" val="1410745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232FB-EFCF-4ACD-AF58-EE08064D437A}" type="slidenum">
              <a:t>2</a:t>
            </a:fld>
            <a:endParaRPr lang="en-US"/>
          </a:p>
        </p:txBody>
      </p:sp>
    </p:spTree>
    <p:extLst>
      <p:ext uri="{BB962C8B-B14F-4D97-AF65-F5344CB8AC3E}">
        <p14:creationId xmlns:p14="http://schemas.microsoft.com/office/powerpoint/2010/main" val="2492042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232FB-EFCF-4ACD-AF58-EE08064D437A}" type="slidenum">
              <a:t>3</a:t>
            </a:fld>
            <a:endParaRPr lang="en-US"/>
          </a:p>
        </p:txBody>
      </p:sp>
    </p:spTree>
    <p:extLst>
      <p:ext uri="{BB962C8B-B14F-4D97-AF65-F5344CB8AC3E}">
        <p14:creationId xmlns:p14="http://schemas.microsoft.com/office/powerpoint/2010/main" val="388025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232FB-EFCF-4ACD-AF58-EE08064D437A}" type="slidenum">
              <a:t>4</a:t>
            </a:fld>
            <a:endParaRPr lang="en-US"/>
          </a:p>
        </p:txBody>
      </p:sp>
    </p:spTree>
    <p:extLst>
      <p:ext uri="{BB962C8B-B14F-4D97-AF65-F5344CB8AC3E}">
        <p14:creationId xmlns:p14="http://schemas.microsoft.com/office/powerpoint/2010/main" val="1801846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232FB-EFCF-4ACD-AF58-EE08064D437A}" type="slidenum">
              <a:t>5</a:t>
            </a:fld>
            <a:endParaRPr lang="en-US"/>
          </a:p>
        </p:txBody>
      </p:sp>
    </p:spTree>
    <p:extLst>
      <p:ext uri="{BB962C8B-B14F-4D97-AF65-F5344CB8AC3E}">
        <p14:creationId xmlns:p14="http://schemas.microsoft.com/office/powerpoint/2010/main" val="491839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232FB-EFCF-4ACD-AF58-EE08064D437A}" type="slidenum">
              <a:t>6</a:t>
            </a:fld>
            <a:endParaRPr lang="en-US"/>
          </a:p>
        </p:txBody>
      </p:sp>
    </p:spTree>
    <p:extLst>
      <p:ext uri="{BB962C8B-B14F-4D97-AF65-F5344CB8AC3E}">
        <p14:creationId xmlns:p14="http://schemas.microsoft.com/office/powerpoint/2010/main" val="2421267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232FB-EFCF-4ACD-AF58-EE08064D437A}" type="slidenum">
              <a:t>7</a:t>
            </a:fld>
            <a:endParaRPr lang="en-US"/>
          </a:p>
        </p:txBody>
      </p:sp>
    </p:spTree>
    <p:extLst>
      <p:ext uri="{BB962C8B-B14F-4D97-AF65-F5344CB8AC3E}">
        <p14:creationId xmlns:p14="http://schemas.microsoft.com/office/powerpoint/2010/main" val="3567413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232FB-EFCF-4ACD-AF58-EE08064D437A}" type="slidenum">
              <a:t>8</a:t>
            </a:fld>
            <a:endParaRPr lang="en-US"/>
          </a:p>
        </p:txBody>
      </p:sp>
    </p:spTree>
    <p:extLst>
      <p:ext uri="{BB962C8B-B14F-4D97-AF65-F5344CB8AC3E}">
        <p14:creationId xmlns:p14="http://schemas.microsoft.com/office/powerpoint/2010/main" val="815670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232FB-EFCF-4ACD-AF58-EE08064D437A}" type="slidenum">
              <a:t>9</a:t>
            </a:fld>
            <a:endParaRPr lang="en-US"/>
          </a:p>
        </p:txBody>
      </p:sp>
    </p:spTree>
    <p:extLst>
      <p:ext uri="{BB962C8B-B14F-4D97-AF65-F5344CB8AC3E}">
        <p14:creationId xmlns:p14="http://schemas.microsoft.com/office/powerpoint/2010/main" val="2172280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232FB-EFCF-4ACD-AF58-EE08064D437A}" type="slidenum">
              <a:t>10</a:t>
            </a:fld>
            <a:endParaRPr lang="en-US"/>
          </a:p>
        </p:txBody>
      </p:sp>
    </p:spTree>
    <p:extLst>
      <p:ext uri="{BB962C8B-B14F-4D97-AF65-F5344CB8AC3E}">
        <p14:creationId xmlns:p14="http://schemas.microsoft.com/office/powerpoint/2010/main" val="2900450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232FB-EFCF-4ACD-AF58-EE08064D437A}" type="slidenum">
              <a:t>11</a:t>
            </a:fld>
            <a:endParaRPr lang="en-US"/>
          </a:p>
        </p:txBody>
      </p:sp>
    </p:spTree>
    <p:extLst>
      <p:ext uri="{BB962C8B-B14F-4D97-AF65-F5344CB8AC3E}">
        <p14:creationId xmlns:p14="http://schemas.microsoft.com/office/powerpoint/2010/main" val="30057721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232FB-EFCF-4ACD-AF58-EE08064D437A}" type="slidenum">
              <a:t>12</a:t>
            </a:fld>
            <a:endParaRPr lang="en-US"/>
          </a:p>
        </p:txBody>
      </p:sp>
    </p:spTree>
    <p:extLst>
      <p:ext uri="{BB962C8B-B14F-4D97-AF65-F5344CB8AC3E}">
        <p14:creationId xmlns:p14="http://schemas.microsoft.com/office/powerpoint/2010/main" val="3080933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232FB-EFCF-4ACD-AF58-EE08064D437A}" type="slidenum">
              <a:t>13</a:t>
            </a:fld>
            <a:endParaRPr lang="en-US"/>
          </a:p>
        </p:txBody>
      </p:sp>
    </p:spTree>
    <p:extLst>
      <p:ext uri="{BB962C8B-B14F-4D97-AF65-F5344CB8AC3E}">
        <p14:creationId xmlns:p14="http://schemas.microsoft.com/office/powerpoint/2010/main" val="3535297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232FB-EFCF-4ACD-AF58-EE08064D437A}" type="slidenum">
              <a:t>14</a:t>
            </a:fld>
            <a:endParaRPr lang="en-US"/>
          </a:p>
        </p:txBody>
      </p:sp>
    </p:spTree>
    <p:extLst>
      <p:ext uri="{BB962C8B-B14F-4D97-AF65-F5344CB8AC3E}">
        <p14:creationId xmlns:p14="http://schemas.microsoft.com/office/powerpoint/2010/main" val="2279377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232FB-EFCF-4ACD-AF58-EE08064D437A}" type="slidenum">
              <a:t>15</a:t>
            </a:fld>
            <a:endParaRPr lang="en-US"/>
          </a:p>
        </p:txBody>
      </p:sp>
    </p:spTree>
    <p:extLst>
      <p:ext uri="{BB962C8B-B14F-4D97-AF65-F5344CB8AC3E}">
        <p14:creationId xmlns:p14="http://schemas.microsoft.com/office/powerpoint/2010/main" val="973514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s://www.cde.ca.gov/ta/ac/cm/documents/ccicollege.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6" name="TextBox 6"/>
          <p:cNvSpPr txBox="1"/>
          <p:nvPr/>
        </p:nvSpPr>
        <p:spPr>
          <a:xfrm>
            <a:off x="1544681" y="2577305"/>
            <a:ext cx="6982222" cy="916918"/>
          </a:xfrm>
          <a:prstGeom prst="rect">
            <a:avLst/>
          </a:prstGeom>
        </p:spPr>
        <p:txBody>
          <a:bodyPr wrap="square" lIns="0" tIns="0" rIns="0" bIns="0" rtlCol="0" anchor="t">
            <a:spAutoFit/>
          </a:bodyPr>
          <a:lstStyle/>
          <a:p>
            <a:pPr algn="ctr">
              <a:lnSpc>
                <a:spcPts val="7700"/>
              </a:lnSpc>
            </a:pPr>
            <a:r>
              <a:rPr lang="en-US" sz="5500" b="1" dirty="0">
                <a:solidFill>
                  <a:srgbClr val="522E91"/>
                </a:solidFill>
                <a:latin typeface="Cambria" panose="02040503050406030204" pitchFamily="18" charset="0"/>
                <a:ea typeface="Cambria" panose="02040503050406030204" pitchFamily="18" charset="0"/>
              </a:rPr>
              <a:t>College and Career</a:t>
            </a:r>
          </a:p>
        </p:txBody>
      </p:sp>
      <p:sp>
        <p:nvSpPr>
          <p:cNvPr id="7" name="TextBox 7"/>
          <p:cNvSpPr txBox="1"/>
          <p:nvPr/>
        </p:nvSpPr>
        <p:spPr>
          <a:xfrm>
            <a:off x="2089302" y="3696690"/>
            <a:ext cx="5879099" cy="1154162"/>
          </a:xfrm>
          <a:prstGeom prst="rect">
            <a:avLst/>
          </a:prstGeom>
        </p:spPr>
        <p:txBody>
          <a:bodyPr lIns="0" tIns="0" rIns="0" bIns="0" rtlCol="0" anchor="t">
            <a:spAutoFit/>
          </a:bodyPr>
          <a:lstStyle/>
          <a:p>
            <a:pPr algn="ctr"/>
            <a:r>
              <a:rPr lang="en-US" sz="2500" dirty="0">
                <a:solidFill>
                  <a:srgbClr val="522E91"/>
                </a:solidFill>
                <a:latin typeface="Cambria"/>
                <a:ea typeface="Cambria"/>
              </a:rPr>
              <a:t>By: Dr. David Horton</a:t>
            </a:r>
          </a:p>
          <a:p>
            <a:pPr algn="ctr"/>
            <a:r>
              <a:rPr lang="en-US" sz="2500" dirty="0">
                <a:solidFill>
                  <a:srgbClr val="522E91"/>
                </a:solidFill>
                <a:latin typeface="Cambria"/>
                <a:ea typeface="Cambria"/>
              </a:rPr>
              <a:t>Associate Superintendent</a:t>
            </a:r>
          </a:p>
          <a:p>
            <a:pPr algn="ctr"/>
            <a:r>
              <a:rPr lang="en-US" sz="2500" dirty="0">
                <a:solidFill>
                  <a:srgbClr val="522E91"/>
                </a:solidFill>
                <a:latin typeface="Cambria"/>
                <a:ea typeface="Cambria"/>
              </a:rPr>
              <a:t>Educational Support Division</a:t>
            </a:r>
          </a:p>
        </p:txBody>
      </p:sp>
      <p:sp>
        <p:nvSpPr>
          <p:cNvPr id="4" name="TextBox 7">
            <a:extLst>
              <a:ext uri="{FF2B5EF4-FFF2-40B4-BE49-F238E27FC236}">
                <a16:creationId xmlns:a16="http://schemas.microsoft.com/office/drawing/2014/main" id="{A4D1D978-E631-71D3-ACAD-0BFEA9FF2510}"/>
              </a:ext>
            </a:extLst>
          </p:cNvPr>
          <p:cNvSpPr txBox="1"/>
          <p:nvPr/>
        </p:nvSpPr>
        <p:spPr>
          <a:xfrm>
            <a:off x="2096242" y="5206374"/>
            <a:ext cx="5879099" cy="418769"/>
          </a:xfrm>
          <a:prstGeom prst="rect">
            <a:avLst/>
          </a:prstGeom>
        </p:spPr>
        <p:txBody>
          <a:bodyPr lIns="0" tIns="0" rIns="0" bIns="0" rtlCol="0" anchor="t">
            <a:spAutoFit/>
          </a:bodyPr>
          <a:lstStyle/>
          <a:p>
            <a:pPr algn="ctr">
              <a:lnSpc>
                <a:spcPts val="3500"/>
              </a:lnSpc>
            </a:pPr>
            <a:r>
              <a:rPr lang="en-US" sz="2500" dirty="0">
                <a:solidFill>
                  <a:srgbClr val="522E91"/>
                </a:solidFill>
                <a:latin typeface="Cambria"/>
                <a:ea typeface="Cambria"/>
              </a:rPr>
              <a:t>February 4, 2025</a:t>
            </a:r>
            <a:endParaRPr lang="en-US" dirty="0"/>
          </a:p>
        </p:txBody>
      </p:sp>
      <p:sp>
        <p:nvSpPr>
          <p:cNvPr id="2" name="Slide Number Placeholder 1">
            <a:extLst>
              <a:ext uri="{FF2B5EF4-FFF2-40B4-BE49-F238E27FC236}">
                <a16:creationId xmlns:a16="http://schemas.microsoft.com/office/drawing/2014/main" id="{6D367381-1A22-8B7F-248D-ACCFDFA0D5E5}"/>
              </a:ext>
            </a:extLst>
          </p:cNvPr>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7200">
                <a:latin typeface="Cambria"/>
                <a:ea typeface="Cambria"/>
              </a:rPr>
              <a:t>731</a:t>
            </a:r>
            <a:endParaRPr lang="en-US" sz="7200">
              <a:latin typeface="Calibri"/>
              <a:ea typeface="Calibri"/>
              <a:cs typeface="Calibri"/>
            </a:endParaRPr>
          </a:p>
          <a:p>
            <a:pPr algn="ctr"/>
            <a:r>
              <a:rPr lang="en-US" sz="7200">
                <a:latin typeface="Cambria"/>
                <a:ea typeface="Cambria"/>
              </a:rPr>
              <a:t>vs.</a:t>
            </a:r>
          </a:p>
          <a:p>
            <a:pPr algn="ctr"/>
            <a:r>
              <a:rPr lang="en-US" sz="7200">
                <a:latin typeface="Cambria"/>
                <a:ea typeface="Cambria"/>
              </a:rPr>
              <a:t>686</a:t>
            </a:r>
          </a:p>
          <a:p>
            <a:endParaRPr lang="en-US" sz="1600" dirty="0">
              <a:latin typeface="Cambria"/>
              <a:ea typeface="Cambria"/>
            </a:endParaRPr>
          </a:p>
          <a:p>
            <a:endParaRPr lang="en-US" sz="1600" dirty="0">
              <a:latin typeface="Cambria"/>
              <a:ea typeface="Cambria"/>
            </a:endParaRPr>
          </a:p>
          <a:p>
            <a:endParaRPr lang="en-US" sz="1600" dirty="0">
              <a:latin typeface="Cambria"/>
              <a:ea typeface="Cambria"/>
            </a:endParaRPr>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rPr>
              <a:t>Executive Summary</a:t>
            </a:r>
            <a:endParaRPr lang="en-US" sz="2500" b="1" dirty="0">
              <a:solidFill>
                <a:schemeClr val="bg1"/>
              </a:solidFill>
              <a:latin typeface="Cambria"/>
              <a:ea typeface="Cambria"/>
              <a:cs typeface="Calibri"/>
            </a:endParaRPr>
          </a:p>
        </p:txBody>
      </p:sp>
      <p:sp>
        <p:nvSpPr>
          <p:cNvPr id="2" name="Slide Number Placeholder 1">
            <a:extLst>
              <a:ext uri="{FF2B5EF4-FFF2-40B4-BE49-F238E27FC236}">
                <a16:creationId xmlns:a16="http://schemas.microsoft.com/office/drawing/2014/main" id="{501CF474-F544-C6B2-939E-8DAEDC890ABF}"/>
              </a:ext>
            </a:extLst>
          </p:cNvPr>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ambria"/>
                <a:ea typeface="Cambria"/>
              </a:rPr>
              <a:t>Since the October 29, 2024, Board Study Session much work and effort has gone into building, gathering, and preparing for a fully operational College and Career Team to support and increase student outcomes.</a:t>
            </a:r>
            <a:endParaRPr lang="en-US" sz="1600" dirty="0">
              <a:latin typeface="Calibri"/>
              <a:ea typeface="Calibri"/>
              <a:cs typeface="Calibri"/>
            </a:endParaRPr>
          </a:p>
          <a:p>
            <a:endParaRPr lang="en-US" sz="1600" dirty="0">
              <a:latin typeface="Cambria"/>
              <a:ea typeface="Cambria"/>
            </a:endParaRPr>
          </a:p>
          <a:p>
            <a:r>
              <a:rPr lang="en-US" sz="1600" dirty="0">
                <a:latin typeface="Cambria"/>
                <a:ea typeface="Cambria"/>
              </a:rPr>
              <a:t>The response and readiness of Lodi Unified to engage in this work has been overwhelmingly positive.</a:t>
            </a:r>
          </a:p>
          <a:p>
            <a:endParaRPr lang="en-US" sz="1600" dirty="0">
              <a:latin typeface="Cambria"/>
              <a:ea typeface="Cambria"/>
            </a:endParaRPr>
          </a:p>
          <a:p>
            <a:r>
              <a:rPr lang="en-US" sz="1600" dirty="0">
                <a:latin typeface="Cambria"/>
                <a:ea typeface="Cambria"/>
              </a:rPr>
              <a:t>In fact, the response has been so positive that more study has taken place to better balance the footprints of both college AND career.</a:t>
            </a:r>
          </a:p>
          <a:p>
            <a:endParaRPr lang="en-US" sz="1600" dirty="0">
              <a:latin typeface="Cambria"/>
              <a:ea typeface="Cambria"/>
            </a:endParaRPr>
          </a:p>
          <a:p>
            <a:r>
              <a:rPr lang="en-US" sz="1600" dirty="0">
                <a:latin typeface="Cambria"/>
                <a:ea typeface="Cambria"/>
              </a:rPr>
              <a:t>This Board Report will describe the desired balance of both college AND career and ask for direction to proceed in this expanded view to maximize efforts in Spring 2025 and be fully prepared for 2025-26.</a:t>
            </a:r>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rPr>
              <a:t>Executive Summary</a:t>
            </a:r>
            <a:endParaRPr lang="en-US" sz="2500" b="1" dirty="0">
              <a:solidFill>
                <a:schemeClr val="bg1"/>
              </a:solidFill>
              <a:latin typeface="Cambria"/>
              <a:ea typeface="Cambria"/>
              <a:cs typeface="Calibri"/>
            </a:endParaRPr>
          </a:p>
        </p:txBody>
      </p:sp>
      <p:sp>
        <p:nvSpPr>
          <p:cNvPr id="2" name="Slide Number Placeholder 1">
            <a:extLst>
              <a:ext uri="{FF2B5EF4-FFF2-40B4-BE49-F238E27FC236}">
                <a16:creationId xmlns:a16="http://schemas.microsoft.com/office/drawing/2014/main" id="{33C78C3F-1CBD-CA2F-E321-4E448CDF81A4}"/>
              </a:ext>
            </a:extLst>
          </p:cNvPr>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1281638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ambria"/>
                <a:ea typeface="Cambria"/>
              </a:rPr>
              <a:t>		</a:t>
            </a:r>
            <a:endParaRPr lang="en-US" sz="1600" dirty="0"/>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rPr>
              <a:t>Timeline</a:t>
            </a:r>
            <a:endParaRPr lang="en-US" sz="2500" b="1" dirty="0">
              <a:solidFill>
                <a:schemeClr val="bg1"/>
              </a:solidFill>
              <a:latin typeface="Cambria"/>
              <a:ea typeface="Cambria"/>
              <a:cs typeface="Calibri"/>
            </a:endParaRPr>
          </a:p>
        </p:txBody>
      </p:sp>
      <p:graphicFrame>
        <p:nvGraphicFramePr>
          <p:cNvPr id="2" name="Table 1">
            <a:extLst>
              <a:ext uri="{FF2B5EF4-FFF2-40B4-BE49-F238E27FC236}">
                <a16:creationId xmlns:a16="http://schemas.microsoft.com/office/drawing/2014/main" id="{57423C90-1FCA-727A-9B2C-6568DAF2389A}"/>
              </a:ext>
            </a:extLst>
          </p:cNvPr>
          <p:cNvGraphicFramePr>
            <a:graphicFrameLocks noGrp="1"/>
          </p:cNvGraphicFramePr>
          <p:nvPr>
            <p:extLst>
              <p:ext uri="{D42A27DB-BD31-4B8C-83A1-F6EECF244321}">
                <p14:modId xmlns:p14="http://schemas.microsoft.com/office/powerpoint/2010/main" val="4261237442"/>
              </p:ext>
            </p:extLst>
          </p:nvPr>
        </p:nvGraphicFramePr>
        <p:xfrm>
          <a:off x="634371" y="3201121"/>
          <a:ext cx="8897413" cy="1005840"/>
        </p:xfrm>
        <a:graphic>
          <a:graphicData uri="http://schemas.openxmlformats.org/drawingml/2006/table">
            <a:tbl>
              <a:tblPr firstRow="1" bandRow="1">
                <a:tableStyleId>{00A15C55-8517-42AA-B614-E9B94910E393}</a:tableStyleId>
              </a:tblPr>
              <a:tblGrid>
                <a:gridCol w="1727198">
                  <a:extLst>
                    <a:ext uri="{9D8B030D-6E8A-4147-A177-3AD203B41FA5}">
                      <a16:colId xmlns:a16="http://schemas.microsoft.com/office/drawing/2014/main" val="950132884"/>
                    </a:ext>
                  </a:extLst>
                </a:gridCol>
                <a:gridCol w="2123346">
                  <a:extLst>
                    <a:ext uri="{9D8B030D-6E8A-4147-A177-3AD203B41FA5}">
                      <a16:colId xmlns:a16="http://schemas.microsoft.com/office/drawing/2014/main" val="2895232840"/>
                    </a:ext>
                  </a:extLst>
                </a:gridCol>
                <a:gridCol w="5046869">
                  <a:extLst>
                    <a:ext uri="{9D8B030D-6E8A-4147-A177-3AD203B41FA5}">
                      <a16:colId xmlns:a16="http://schemas.microsoft.com/office/drawing/2014/main" val="2296962598"/>
                    </a:ext>
                  </a:extLst>
                </a:gridCol>
              </a:tblGrid>
              <a:tr h="370840">
                <a:tc>
                  <a:txBody>
                    <a:bodyPr/>
                    <a:lstStyle/>
                    <a:p>
                      <a:r>
                        <a:rPr lang="en-US" sz="2000" b="1" dirty="0">
                          <a:solidFill>
                            <a:schemeClr val="tx1"/>
                          </a:solidFill>
                        </a:rPr>
                        <a:t>Oct. 29, 2024</a:t>
                      </a:r>
                    </a:p>
                    <a:p>
                      <a:r>
                        <a:rPr lang="en-US" sz="2000" b="1" dirty="0">
                          <a:solidFill>
                            <a:schemeClr val="tx1"/>
                          </a:solidFill>
                        </a:rPr>
                        <a:t>Board Study Session</a:t>
                      </a:r>
                    </a:p>
                  </a:txBody>
                  <a:tcPr>
                    <a:solidFill>
                      <a:schemeClr val="accent4">
                        <a:lumMod val="20000"/>
                        <a:lumOff val="80000"/>
                      </a:schemeClr>
                    </a:solidFill>
                  </a:tcPr>
                </a:tc>
                <a:tc>
                  <a:txBody>
                    <a:bodyPr/>
                    <a:lstStyle/>
                    <a:p>
                      <a:r>
                        <a:rPr lang="en-US" sz="1400" b="1" dirty="0">
                          <a:solidFill>
                            <a:schemeClr val="tx1"/>
                          </a:solidFill>
                        </a:rPr>
                        <a:t>College Career Indicators (CCI)</a:t>
                      </a:r>
                    </a:p>
                  </a:txBody>
                  <a:tcPr>
                    <a:solidFill>
                      <a:schemeClr val="accent4">
                        <a:lumMod val="20000"/>
                        <a:lumOff val="80000"/>
                      </a:schemeClr>
                    </a:solidFill>
                  </a:tcPr>
                </a:tc>
                <a:tc>
                  <a:txBody>
                    <a:bodyPr/>
                    <a:lstStyle/>
                    <a:p>
                      <a:r>
                        <a:rPr lang="en-US" sz="1200" dirty="0">
                          <a:hlinkClick r:id="rId4"/>
                        </a:rPr>
                        <a:t>CCI Measures of College Readiness - CA School Dashboard (CA Dept of Education)</a:t>
                      </a:r>
                      <a:endParaRPr lang="en-US" sz="1200" b="0" dirty="0">
                        <a:solidFill>
                          <a:schemeClr val="tx1"/>
                        </a:solidFill>
                      </a:endParaRPr>
                    </a:p>
                  </a:txBody>
                  <a:tcPr>
                    <a:solidFill>
                      <a:schemeClr val="accent4">
                        <a:lumMod val="20000"/>
                        <a:lumOff val="80000"/>
                      </a:schemeClr>
                    </a:solidFill>
                  </a:tcPr>
                </a:tc>
                <a:extLst>
                  <a:ext uri="{0D108BD9-81ED-4DB2-BD59-A6C34878D82A}">
                    <a16:rowId xmlns:a16="http://schemas.microsoft.com/office/drawing/2014/main" val="1150833290"/>
                  </a:ext>
                </a:extLst>
              </a:tr>
            </a:tbl>
          </a:graphicData>
        </a:graphic>
      </p:graphicFrame>
      <p:sp>
        <p:nvSpPr>
          <p:cNvPr id="5" name="Slide Number Placeholder 4">
            <a:extLst>
              <a:ext uri="{FF2B5EF4-FFF2-40B4-BE49-F238E27FC236}">
                <a16:creationId xmlns:a16="http://schemas.microsoft.com/office/drawing/2014/main" id="{2561EBE2-6E14-8804-3AD4-A1406AB7D721}"/>
              </a:ext>
            </a:extLst>
          </p:cNvPr>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2524481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ambria"/>
                <a:ea typeface="Cambria"/>
              </a:rPr>
              <a:t>		</a:t>
            </a:r>
            <a:endParaRPr lang="en-US" sz="1600" dirty="0"/>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rPr>
              <a:t>Timeline</a:t>
            </a:r>
            <a:endParaRPr lang="en-US" sz="2500" b="1" dirty="0">
              <a:solidFill>
                <a:schemeClr val="bg1"/>
              </a:solidFill>
              <a:latin typeface="Cambria"/>
              <a:ea typeface="Cambria"/>
              <a:cs typeface="Calibri"/>
            </a:endParaRPr>
          </a:p>
        </p:txBody>
      </p:sp>
      <p:graphicFrame>
        <p:nvGraphicFramePr>
          <p:cNvPr id="2" name="Table 1">
            <a:extLst>
              <a:ext uri="{FF2B5EF4-FFF2-40B4-BE49-F238E27FC236}">
                <a16:creationId xmlns:a16="http://schemas.microsoft.com/office/drawing/2014/main" id="{57423C90-1FCA-727A-9B2C-6568DAF2389A}"/>
              </a:ext>
            </a:extLst>
          </p:cNvPr>
          <p:cNvGraphicFramePr>
            <a:graphicFrameLocks noGrp="1"/>
          </p:cNvGraphicFramePr>
          <p:nvPr>
            <p:extLst>
              <p:ext uri="{D42A27DB-BD31-4B8C-83A1-F6EECF244321}">
                <p14:modId xmlns:p14="http://schemas.microsoft.com/office/powerpoint/2010/main" val="1191029895"/>
              </p:ext>
            </p:extLst>
          </p:nvPr>
        </p:nvGraphicFramePr>
        <p:xfrm>
          <a:off x="2858411" y="2784870"/>
          <a:ext cx="4452686" cy="2438400"/>
        </p:xfrm>
        <a:graphic>
          <a:graphicData uri="http://schemas.openxmlformats.org/drawingml/2006/table">
            <a:tbl>
              <a:tblPr firstRow="1" bandRow="1">
                <a:tableStyleId>{00A15C55-8517-42AA-B614-E9B94910E393}</a:tableStyleId>
              </a:tblPr>
              <a:tblGrid>
                <a:gridCol w="1727197">
                  <a:extLst>
                    <a:ext uri="{9D8B030D-6E8A-4147-A177-3AD203B41FA5}">
                      <a16:colId xmlns:a16="http://schemas.microsoft.com/office/drawing/2014/main" val="950132884"/>
                    </a:ext>
                  </a:extLst>
                </a:gridCol>
                <a:gridCol w="2725489">
                  <a:extLst>
                    <a:ext uri="{9D8B030D-6E8A-4147-A177-3AD203B41FA5}">
                      <a16:colId xmlns:a16="http://schemas.microsoft.com/office/drawing/2014/main" val="2895232840"/>
                    </a:ext>
                  </a:extLst>
                </a:gridCol>
              </a:tblGrid>
              <a:tr h="370840">
                <a:tc>
                  <a:txBody>
                    <a:bodyPr/>
                    <a:lstStyle/>
                    <a:p>
                      <a:r>
                        <a:rPr lang="en-US" sz="2000" b="1" dirty="0">
                          <a:solidFill>
                            <a:schemeClr val="tx1"/>
                          </a:solidFill>
                        </a:rPr>
                        <a:t>Nov. 5, 2024</a:t>
                      </a:r>
                    </a:p>
                    <a:p>
                      <a:r>
                        <a:rPr lang="en-US" sz="2000" b="1" dirty="0">
                          <a:solidFill>
                            <a:schemeClr val="tx1"/>
                          </a:solidFill>
                        </a:rPr>
                        <a:t>Board Regular Meeting</a:t>
                      </a:r>
                    </a:p>
                  </a:txBody>
                  <a:tcPr>
                    <a:solidFill>
                      <a:schemeClr val="accent4">
                        <a:lumMod val="20000"/>
                        <a:lumOff val="80000"/>
                      </a:schemeClr>
                    </a:solidFill>
                  </a:tcPr>
                </a:tc>
                <a:tc>
                  <a:txBody>
                    <a:bodyPr/>
                    <a:lstStyle/>
                    <a:p>
                      <a:r>
                        <a:rPr lang="en-US" sz="1400" b="1" dirty="0">
                          <a:solidFill>
                            <a:schemeClr val="tx1"/>
                          </a:solidFill>
                        </a:rPr>
                        <a:t>Direction request for:</a:t>
                      </a:r>
                    </a:p>
                    <a:p>
                      <a:pPr marL="285750" indent="-285750">
                        <a:buFont typeface="Arial" panose="020B0604020202020204" pitchFamily="34" charset="0"/>
                        <a:buChar char="•"/>
                      </a:pPr>
                      <a:r>
                        <a:rPr lang="en-US" sz="1400" b="1" dirty="0">
                          <a:solidFill>
                            <a:schemeClr val="tx1"/>
                          </a:solidFill>
                        </a:rPr>
                        <a:t>Board Policy 6142</a:t>
                      </a:r>
                    </a:p>
                    <a:p>
                      <a:pPr marL="285750" indent="-285750">
                        <a:buFont typeface="Arial" panose="020B0604020202020204" pitchFamily="34" charset="0"/>
                        <a:buChar char="•"/>
                      </a:pPr>
                      <a:endParaRPr lang="en-US" sz="1400" b="1" dirty="0">
                        <a:solidFill>
                          <a:schemeClr val="tx1"/>
                        </a:solidFill>
                      </a:endParaRPr>
                    </a:p>
                    <a:p>
                      <a:pPr marL="285750" indent="-285750">
                        <a:buFont typeface="Arial" panose="020B0604020202020204" pitchFamily="34" charset="0"/>
                        <a:buChar char="•"/>
                      </a:pPr>
                      <a:r>
                        <a:rPr lang="en-US" sz="1400" b="1" dirty="0">
                          <a:solidFill>
                            <a:schemeClr val="tx1"/>
                          </a:solidFill>
                        </a:rPr>
                        <a:t>Board Rule 6146.1</a:t>
                      </a:r>
                    </a:p>
                    <a:p>
                      <a:pPr marL="285750" indent="-285750">
                        <a:buFont typeface="Arial" panose="020B0604020202020204" pitchFamily="34" charset="0"/>
                        <a:buChar char="•"/>
                      </a:pPr>
                      <a:endParaRPr lang="en-US" sz="1400" b="1" dirty="0">
                        <a:solidFill>
                          <a:schemeClr val="tx1"/>
                        </a:solidFill>
                      </a:endParaRPr>
                    </a:p>
                    <a:p>
                      <a:pPr marL="285750" indent="-285750">
                        <a:buFont typeface="Arial" panose="020B0604020202020204" pitchFamily="34" charset="0"/>
                        <a:buChar char="•"/>
                      </a:pPr>
                      <a:r>
                        <a:rPr lang="en-US" sz="1400" b="1" dirty="0">
                          <a:solidFill>
                            <a:schemeClr val="tx1"/>
                          </a:solidFill>
                        </a:rPr>
                        <a:t>Build the CCI Team</a:t>
                      </a:r>
                    </a:p>
                    <a:p>
                      <a:pPr marL="742950" lvl="1" indent="-285750">
                        <a:buFont typeface="Courier New" panose="02070309020205020404" pitchFamily="49" charset="0"/>
                        <a:buChar char="o"/>
                      </a:pPr>
                      <a:r>
                        <a:rPr lang="en-US" sz="1400" b="1" dirty="0">
                          <a:solidFill>
                            <a:schemeClr val="tx1"/>
                          </a:solidFill>
                        </a:rPr>
                        <a:t>Program Coordinator (Administrator on Special Assignment)</a:t>
                      </a:r>
                    </a:p>
                    <a:p>
                      <a:pPr marL="742950" lvl="1" indent="-285750">
                        <a:buFont typeface="Courier New" panose="02070309020205020404" pitchFamily="49" charset="0"/>
                        <a:buChar char="o"/>
                      </a:pPr>
                      <a:r>
                        <a:rPr lang="en-US" sz="1400" b="1" dirty="0">
                          <a:solidFill>
                            <a:schemeClr val="tx1"/>
                          </a:solidFill>
                        </a:rPr>
                        <a:t>Counselor on Special Assignment</a:t>
                      </a:r>
                    </a:p>
                  </a:txBody>
                  <a:tcPr>
                    <a:solidFill>
                      <a:schemeClr val="accent4">
                        <a:lumMod val="20000"/>
                        <a:lumOff val="80000"/>
                      </a:schemeClr>
                    </a:solidFill>
                  </a:tcPr>
                </a:tc>
                <a:extLst>
                  <a:ext uri="{0D108BD9-81ED-4DB2-BD59-A6C34878D82A}">
                    <a16:rowId xmlns:a16="http://schemas.microsoft.com/office/drawing/2014/main" val="733975281"/>
                  </a:ext>
                </a:extLst>
              </a:tr>
            </a:tbl>
          </a:graphicData>
        </a:graphic>
      </p:graphicFrame>
      <p:sp>
        <p:nvSpPr>
          <p:cNvPr id="5" name="Slide Number Placeholder 4">
            <a:extLst>
              <a:ext uri="{FF2B5EF4-FFF2-40B4-BE49-F238E27FC236}">
                <a16:creationId xmlns:a16="http://schemas.microsoft.com/office/drawing/2014/main" id="{EE57FD2D-09FF-1263-AFDD-BDC64D7A8F36}"/>
              </a:ext>
            </a:extLst>
          </p:cNvPr>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2732571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ambria"/>
                <a:ea typeface="Cambria"/>
              </a:rPr>
              <a:t>		</a:t>
            </a:r>
            <a:endParaRPr lang="en-US" sz="1600" dirty="0"/>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rPr>
              <a:t>Timeline</a:t>
            </a:r>
            <a:endParaRPr lang="en-US" sz="2500" b="1" dirty="0">
              <a:solidFill>
                <a:schemeClr val="bg1"/>
              </a:solidFill>
              <a:latin typeface="Cambria"/>
              <a:ea typeface="Cambria"/>
              <a:cs typeface="Calibri"/>
            </a:endParaRPr>
          </a:p>
        </p:txBody>
      </p:sp>
      <p:graphicFrame>
        <p:nvGraphicFramePr>
          <p:cNvPr id="2" name="Table 1">
            <a:extLst>
              <a:ext uri="{FF2B5EF4-FFF2-40B4-BE49-F238E27FC236}">
                <a16:creationId xmlns:a16="http://schemas.microsoft.com/office/drawing/2014/main" id="{57423C90-1FCA-727A-9B2C-6568DAF2389A}"/>
              </a:ext>
            </a:extLst>
          </p:cNvPr>
          <p:cNvGraphicFramePr>
            <a:graphicFrameLocks noGrp="1"/>
          </p:cNvGraphicFramePr>
          <p:nvPr>
            <p:extLst>
              <p:ext uri="{D42A27DB-BD31-4B8C-83A1-F6EECF244321}">
                <p14:modId xmlns:p14="http://schemas.microsoft.com/office/powerpoint/2010/main" val="266329207"/>
              </p:ext>
            </p:extLst>
          </p:nvPr>
        </p:nvGraphicFramePr>
        <p:xfrm>
          <a:off x="578887" y="2927462"/>
          <a:ext cx="8897417" cy="2651760"/>
        </p:xfrm>
        <a:graphic>
          <a:graphicData uri="http://schemas.openxmlformats.org/drawingml/2006/table">
            <a:tbl>
              <a:tblPr firstRow="1" bandRow="1">
                <a:tableStyleId>{00A15C55-8517-42AA-B614-E9B94910E393}</a:tableStyleId>
              </a:tblPr>
              <a:tblGrid>
                <a:gridCol w="1719277">
                  <a:extLst>
                    <a:ext uri="{9D8B030D-6E8A-4147-A177-3AD203B41FA5}">
                      <a16:colId xmlns:a16="http://schemas.microsoft.com/office/drawing/2014/main" val="950132884"/>
                    </a:ext>
                  </a:extLst>
                </a:gridCol>
                <a:gridCol w="2309034">
                  <a:extLst>
                    <a:ext uri="{9D8B030D-6E8A-4147-A177-3AD203B41FA5}">
                      <a16:colId xmlns:a16="http://schemas.microsoft.com/office/drawing/2014/main" val="2895232840"/>
                    </a:ext>
                  </a:extLst>
                </a:gridCol>
                <a:gridCol w="4869106">
                  <a:extLst>
                    <a:ext uri="{9D8B030D-6E8A-4147-A177-3AD203B41FA5}">
                      <a16:colId xmlns:a16="http://schemas.microsoft.com/office/drawing/2014/main" val="2296962598"/>
                    </a:ext>
                  </a:extLst>
                </a:gridCol>
              </a:tblGrid>
              <a:tr h="370840">
                <a:tc>
                  <a:txBody>
                    <a:bodyPr/>
                    <a:lstStyle/>
                    <a:p>
                      <a:pPr lvl="0">
                        <a:buNone/>
                      </a:pPr>
                      <a:r>
                        <a:rPr lang="en-US" sz="2000" b="1" i="0" u="none" strike="noStrike" noProof="0" dirty="0">
                          <a:solidFill>
                            <a:schemeClr val="tx1"/>
                          </a:solidFill>
                          <a:latin typeface="Calibri"/>
                        </a:rPr>
                        <a:t>Nov. 19, 2024</a:t>
                      </a:r>
                      <a:endParaRPr lang="en-US" sz="2000" b="1" i="0" u="none" strike="noStrike" noProof="0" dirty="0">
                        <a:solidFill>
                          <a:srgbClr val="000000"/>
                        </a:solidFill>
                        <a:latin typeface="Calibri"/>
                      </a:endParaRPr>
                    </a:p>
                    <a:p>
                      <a:pPr lvl="0">
                        <a:buNone/>
                      </a:pPr>
                      <a:r>
                        <a:rPr lang="en-US" sz="2000" b="1" i="0" u="none" strike="noStrike" noProof="0" dirty="0">
                          <a:solidFill>
                            <a:schemeClr val="tx1"/>
                          </a:solidFill>
                          <a:latin typeface="Calibri"/>
                        </a:rPr>
                        <a:t>Board Regular Meeting</a:t>
                      </a:r>
                      <a:endParaRPr lang="en-US" sz="2000" b="0" i="0" u="none" strike="noStrike" noProof="0" dirty="0">
                        <a:solidFill>
                          <a:srgbClr val="000000"/>
                        </a:solidFill>
                        <a:latin typeface="Calibri"/>
                      </a:endParaRPr>
                    </a:p>
                    <a:p>
                      <a:pPr lvl="0">
                        <a:buNone/>
                      </a:pPr>
                      <a:endParaRPr lang="en-US" sz="1200" b="0" dirty="0">
                        <a:solidFill>
                          <a:schemeClr val="tx1"/>
                        </a:solidFill>
                      </a:endParaRPr>
                    </a:p>
                  </a:txBody>
                  <a:tcPr>
                    <a:solidFill>
                      <a:schemeClr val="accent4">
                        <a:lumMod val="20000"/>
                        <a:lumOff val="80000"/>
                      </a:schemeClr>
                    </a:solidFill>
                  </a:tcPr>
                </a:tc>
                <a:tc>
                  <a:txBody>
                    <a:bodyPr/>
                    <a:lstStyle/>
                    <a:p>
                      <a:pPr marL="285750" lvl="0" indent="-285750">
                        <a:buClr>
                          <a:srgbClr val="FFFFFF"/>
                        </a:buClr>
                        <a:buFont typeface="Arial,Sans-Serif" panose="020B0604020202020204" pitchFamily="34" charset="0"/>
                        <a:buChar char="•"/>
                      </a:pPr>
                      <a:r>
                        <a:rPr lang="en-US" sz="1400" b="1" i="0" u="none" strike="noStrike" noProof="0" dirty="0">
                          <a:solidFill>
                            <a:schemeClr val="tx1"/>
                          </a:solidFill>
                          <a:latin typeface="Calibri"/>
                        </a:rPr>
                        <a:t>Board Rule 6142</a:t>
                      </a:r>
                      <a:endParaRPr lang="en-US" sz="1400" b="0" i="0" u="none" strike="noStrike" noProof="0" dirty="0">
                        <a:solidFill>
                          <a:srgbClr val="000000"/>
                        </a:solidFill>
                        <a:latin typeface="Calibri"/>
                      </a:endParaRPr>
                    </a:p>
                    <a:p>
                      <a:pPr marL="285750" lvl="0" indent="-285750">
                        <a:buClr>
                          <a:srgbClr val="FFFFFF"/>
                        </a:buClr>
                        <a:buFont typeface="Arial,Sans-Serif" panose="020B0604020202020204" pitchFamily="34" charset="0"/>
                        <a:buChar char="•"/>
                      </a:pPr>
                      <a:endParaRPr lang="en-US" sz="1400" b="0" i="0" u="none" strike="noStrike" noProof="0" dirty="0">
                        <a:solidFill>
                          <a:srgbClr val="000000"/>
                        </a:solidFill>
                        <a:latin typeface="Calibri"/>
                      </a:endParaRPr>
                    </a:p>
                    <a:p>
                      <a:pPr marL="285750" lvl="0" indent="-285750">
                        <a:buClr>
                          <a:srgbClr val="FFFFFF"/>
                        </a:buClr>
                        <a:buFont typeface="Arial,Sans-Serif" panose="020B0604020202020204" pitchFamily="34" charset="0"/>
                        <a:buChar char="•"/>
                      </a:pPr>
                      <a:r>
                        <a:rPr lang="en-US" sz="1400" b="1" i="0" u="none" strike="noStrike" noProof="0" dirty="0">
                          <a:solidFill>
                            <a:schemeClr val="tx1"/>
                          </a:solidFill>
                          <a:latin typeface="Calibri"/>
                        </a:rPr>
                        <a:t>Board Policy 6146.1</a:t>
                      </a:r>
                      <a:endParaRPr lang="en-US" sz="1400" b="0" i="0" u="none" strike="noStrike" noProof="0" dirty="0">
                        <a:solidFill>
                          <a:srgbClr val="000000"/>
                        </a:solidFill>
                        <a:latin typeface="Calibri"/>
                      </a:endParaRPr>
                    </a:p>
                    <a:p>
                      <a:pPr marL="285750" lvl="0" indent="-285750">
                        <a:buFont typeface="Arial" panose="020B0604020202020204" pitchFamily="34" charset="0"/>
                        <a:buChar char="•"/>
                      </a:pPr>
                      <a:endParaRPr lang="en-US" sz="1200" b="0" dirty="0">
                        <a:solidFill>
                          <a:schemeClr val="tx1"/>
                        </a:solidFill>
                      </a:endParaRPr>
                    </a:p>
                  </a:txBody>
                  <a:tcPr>
                    <a:solidFill>
                      <a:schemeClr val="accent4">
                        <a:lumMod val="20000"/>
                        <a:lumOff val="80000"/>
                      </a:schemeClr>
                    </a:solidFill>
                  </a:tcPr>
                </a:tc>
                <a:tc>
                  <a:txBody>
                    <a:bodyPr/>
                    <a:lstStyle/>
                    <a:p>
                      <a:pPr lvl="0">
                        <a:buNone/>
                      </a:pPr>
                      <a:r>
                        <a:rPr lang="en-US" sz="1200" b="1" i="0" u="sng" strike="noStrike" noProof="0" dirty="0">
                          <a:solidFill>
                            <a:schemeClr val="tx1"/>
                          </a:solidFill>
                          <a:latin typeface="Calibri"/>
                        </a:rPr>
                        <a:t>Outcome Board Rule 6142</a:t>
                      </a:r>
                      <a:endParaRPr lang="en-US" sz="1200" b="0" i="0" u="sng" strike="noStrike" noProof="0" dirty="0">
                        <a:solidFill>
                          <a:srgbClr val="000000"/>
                        </a:solidFill>
                        <a:latin typeface="Calibri"/>
                      </a:endParaRPr>
                    </a:p>
                    <a:p>
                      <a:pPr marL="171450" lvl="0" indent="-171450">
                        <a:buClr>
                          <a:srgbClr val="FFFFFF"/>
                        </a:buClr>
                        <a:buFont typeface="Arial,Sans-Serif"/>
                        <a:buChar char="•"/>
                      </a:pPr>
                      <a:r>
                        <a:rPr lang="en-US" sz="1200" b="0" i="0" u="none" strike="noStrike" noProof="0" dirty="0">
                          <a:solidFill>
                            <a:schemeClr val="tx1"/>
                          </a:solidFill>
                          <a:latin typeface="Calibri"/>
                        </a:rPr>
                        <a:t>Language had been updated</a:t>
                      </a:r>
                      <a:endParaRPr lang="en-US" sz="1200" b="0" i="0" u="none" strike="noStrike" noProof="0" dirty="0">
                        <a:solidFill>
                          <a:srgbClr val="000000"/>
                        </a:solidFill>
                        <a:latin typeface="Calibri"/>
                      </a:endParaRPr>
                    </a:p>
                    <a:p>
                      <a:pPr marL="171450" lvl="0" indent="-171450">
                        <a:buClr>
                          <a:srgbClr val="FFFFFF"/>
                        </a:buClr>
                        <a:buFont typeface="Arial,Sans-Serif"/>
                        <a:buChar char="•"/>
                      </a:pPr>
                      <a:r>
                        <a:rPr lang="en-US" sz="1200" b="0" i="0" u="none" strike="noStrike" noProof="0" dirty="0">
                          <a:solidFill>
                            <a:schemeClr val="tx1"/>
                          </a:solidFill>
                          <a:latin typeface="Calibri"/>
                        </a:rPr>
                        <a:t>More survey data gathered from Curriculum Council</a:t>
                      </a:r>
                      <a:endParaRPr lang="en-US" sz="1200" b="0" i="0" u="none" strike="noStrike" noProof="0" dirty="0">
                        <a:solidFill>
                          <a:srgbClr val="000000"/>
                        </a:solidFill>
                        <a:latin typeface="Calibri"/>
                      </a:endParaRPr>
                    </a:p>
                    <a:p>
                      <a:pPr marL="171450" lvl="0" indent="-171450">
                        <a:buClr>
                          <a:srgbClr val="FFFFFF"/>
                        </a:buClr>
                        <a:buFont typeface="Arial,Sans-Serif"/>
                        <a:buChar char="•"/>
                      </a:pPr>
                      <a:r>
                        <a:rPr lang="en-US" sz="1200" b="0" i="0" u="none" strike="noStrike" noProof="0" dirty="0">
                          <a:solidFill>
                            <a:schemeClr val="tx1"/>
                          </a:solidFill>
                          <a:latin typeface="Calibri"/>
                        </a:rPr>
                        <a:t>More improved language to come to Board for update</a:t>
                      </a:r>
                      <a:endParaRPr lang="en-US" sz="1200" b="0" i="0" u="none" strike="noStrike" noProof="0" dirty="0">
                        <a:solidFill>
                          <a:srgbClr val="000000"/>
                        </a:solidFill>
                        <a:latin typeface="Calibri"/>
                      </a:endParaRPr>
                    </a:p>
                    <a:p>
                      <a:pPr marL="171450" lvl="0" indent="-171450">
                        <a:buClr>
                          <a:srgbClr val="FFFFFF"/>
                        </a:buClr>
                        <a:buFont typeface="Arial,Sans-Serif"/>
                        <a:buChar char="•"/>
                      </a:pPr>
                      <a:endParaRPr lang="en-US" sz="1200" b="0" i="0" u="none" strike="noStrike" noProof="0" dirty="0">
                        <a:solidFill>
                          <a:srgbClr val="000000"/>
                        </a:solidFill>
                        <a:latin typeface="Calibri"/>
                      </a:endParaRPr>
                    </a:p>
                    <a:p>
                      <a:pPr marL="0" lvl="0" indent="0">
                        <a:buNone/>
                      </a:pPr>
                      <a:r>
                        <a:rPr lang="en-US" sz="1200" b="1" i="0" u="sng" strike="noStrike" noProof="0" dirty="0">
                          <a:solidFill>
                            <a:schemeClr val="tx1"/>
                          </a:solidFill>
                          <a:latin typeface="Calibri"/>
                        </a:rPr>
                        <a:t>Outcome Board Policy 6146.1</a:t>
                      </a:r>
                      <a:endParaRPr lang="en-US" sz="1200" b="0" i="0" u="sng" strike="noStrike" noProof="0" dirty="0">
                        <a:solidFill>
                          <a:srgbClr val="000000"/>
                        </a:solidFill>
                        <a:latin typeface="Calibri"/>
                      </a:endParaRPr>
                    </a:p>
                    <a:p>
                      <a:pPr marL="171450" lvl="0" indent="-171450">
                        <a:buClr>
                          <a:srgbClr val="FFFFFF"/>
                        </a:buClr>
                        <a:buFont typeface="Arial,Sans-Serif"/>
                        <a:buChar char="•"/>
                      </a:pPr>
                      <a:r>
                        <a:rPr lang="en-US" sz="1200" b="0" i="0" u="none" strike="noStrike" noProof="0" dirty="0">
                          <a:solidFill>
                            <a:schemeClr val="tx1"/>
                          </a:solidFill>
                          <a:latin typeface="Calibri"/>
                        </a:rPr>
                        <a:t>Language was drafted</a:t>
                      </a:r>
                      <a:endParaRPr lang="en-US" sz="1200" b="0" i="0" u="none" strike="noStrike" noProof="0" dirty="0">
                        <a:solidFill>
                          <a:srgbClr val="000000"/>
                        </a:solidFill>
                        <a:latin typeface="Calibri"/>
                      </a:endParaRPr>
                    </a:p>
                    <a:p>
                      <a:pPr marL="171450" lvl="0" indent="-171450">
                        <a:buClr>
                          <a:srgbClr val="FFFFFF"/>
                        </a:buClr>
                        <a:buFont typeface="Arial,Sans-Serif"/>
                        <a:buChar char="•"/>
                      </a:pPr>
                      <a:r>
                        <a:rPr lang="en-US" sz="1200" b="0" i="0" u="none" strike="noStrike" noProof="0" dirty="0">
                          <a:solidFill>
                            <a:schemeClr val="tx1"/>
                          </a:solidFill>
                          <a:latin typeface="Calibri"/>
                        </a:rPr>
                        <a:t>On hold pending more information regarding 7 period day</a:t>
                      </a:r>
                      <a:endParaRPr lang="en-US" sz="1200" b="0" i="0" u="none" strike="noStrike" noProof="0" dirty="0">
                        <a:solidFill>
                          <a:srgbClr val="000000"/>
                        </a:solidFill>
                        <a:latin typeface="Calibri"/>
                      </a:endParaRPr>
                    </a:p>
                    <a:p>
                      <a:pPr marL="171450" lvl="0" indent="-171450">
                        <a:buClr>
                          <a:srgbClr val="FFFFFF"/>
                        </a:buClr>
                        <a:buFont typeface="Arial,Sans-Serif"/>
                        <a:buChar char="•"/>
                      </a:pPr>
                      <a:r>
                        <a:rPr lang="en-US" sz="1200" b="0" i="0" u="none" strike="noStrike" noProof="0" dirty="0">
                          <a:solidFill>
                            <a:schemeClr val="tx1"/>
                          </a:solidFill>
                          <a:latin typeface="Calibri"/>
                        </a:rPr>
                        <a:t>If the 7-period day for Lodi High School, Bear Creek High School, Tokay High School is approved, then a change from 230 to 220 credits will be further modified to reflect 8 more semesters of available regular-day schoolwork</a:t>
                      </a:r>
                      <a:endParaRPr lang="en-US" sz="1200" b="0" i="0" u="none" strike="noStrike" noProof="0" dirty="0">
                        <a:solidFill>
                          <a:srgbClr val="000000"/>
                        </a:solidFill>
                        <a:latin typeface="Calibri"/>
                      </a:endParaRPr>
                    </a:p>
                    <a:p>
                      <a:pPr marL="0" lvl="0" indent="0">
                        <a:buNone/>
                      </a:pPr>
                      <a:endParaRPr lang="en-US" sz="1200" b="0" i="0" u="none" strike="noStrike" noProof="0" dirty="0">
                        <a:solidFill>
                          <a:srgbClr val="000000"/>
                        </a:solidFill>
                        <a:latin typeface="Calibri"/>
                      </a:endParaRPr>
                    </a:p>
                    <a:p>
                      <a:pPr marL="0" lvl="0" indent="0">
                        <a:buFont typeface="Arial" panose="020B0604020202020204" pitchFamily="34" charset="0"/>
                        <a:buNone/>
                      </a:pPr>
                      <a:endParaRPr lang="en-US" sz="1200" b="0" dirty="0">
                        <a:solidFill>
                          <a:schemeClr val="tx1"/>
                        </a:solidFill>
                      </a:endParaRPr>
                    </a:p>
                  </a:txBody>
                  <a:tcPr>
                    <a:solidFill>
                      <a:schemeClr val="accent4">
                        <a:lumMod val="20000"/>
                        <a:lumOff val="80000"/>
                      </a:schemeClr>
                    </a:solidFill>
                  </a:tcPr>
                </a:tc>
                <a:extLst>
                  <a:ext uri="{0D108BD9-81ED-4DB2-BD59-A6C34878D82A}">
                    <a16:rowId xmlns:a16="http://schemas.microsoft.com/office/drawing/2014/main" val="1150833290"/>
                  </a:ext>
                </a:extLst>
              </a:tr>
            </a:tbl>
          </a:graphicData>
        </a:graphic>
      </p:graphicFrame>
      <p:sp>
        <p:nvSpPr>
          <p:cNvPr id="5" name="Slide Number Placeholder 4">
            <a:extLst>
              <a:ext uri="{FF2B5EF4-FFF2-40B4-BE49-F238E27FC236}">
                <a16:creationId xmlns:a16="http://schemas.microsoft.com/office/drawing/2014/main" id="{CEEB5B2C-5F7E-66EB-6776-259E02F360D8}"/>
              </a:ext>
            </a:extLst>
          </p:cNvPr>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3718280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ambria"/>
                <a:ea typeface="Cambria"/>
              </a:rPr>
              <a:t>		</a:t>
            </a:r>
            <a:endParaRPr lang="en-US" sz="1600" dirty="0"/>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rPr>
              <a:t>Timeline</a:t>
            </a:r>
            <a:endParaRPr lang="en-US" sz="2500" b="1" dirty="0">
              <a:solidFill>
                <a:schemeClr val="bg1"/>
              </a:solidFill>
              <a:latin typeface="Cambria"/>
              <a:ea typeface="Cambria"/>
              <a:cs typeface="Calibri"/>
            </a:endParaRPr>
          </a:p>
        </p:txBody>
      </p:sp>
      <p:graphicFrame>
        <p:nvGraphicFramePr>
          <p:cNvPr id="2" name="Table 1">
            <a:extLst>
              <a:ext uri="{FF2B5EF4-FFF2-40B4-BE49-F238E27FC236}">
                <a16:creationId xmlns:a16="http://schemas.microsoft.com/office/drawing/2014/main" id="{57423C90-1FCA-727A-9B2C-6568DAF2389A}"/>
              </a:ext>
            </a:extLst>
          </p:cNvPr>
          <p:cNvGraphicFramePr>
            <a:graphicFrameLocks noGrp="1"/>
          </p:cNvGraphicFramePr>
          <p:nvPr>
            <p:extLst>
              <p:ext uri="{D42A27DB-BD31-4B8C-83A1-F6EECF244321}">
                <p14:modId xmlns:p14="http://schemas.microsoft.com/office/powerpoint/2010/main" val="397605890"/>
              </p:ext>
            </p:extLst>
          </p:nvPr>
        </p:nvGraphicFramePr>
        <p:xfrm>
          <a:off x="578887" y="2927462"/>
          <a:ext cx="8897417" cy="1920240"/>
        </p:xfrm>
        <a:graphic>
          <a:graphicData uri="http://schemas.openxmlformats.org/drawingml/2006/table">
            <a:tbl>
              <a:tblPr firstRow="1" bandRow="1">
                <a:tableStyleId>{00A15C55-8517-42AA-B614-E9B94910E393}</a:tableStyleId>
              </a:tblPr>
              <a:tblGrid>
                <a:gridCol w="1719277">
                  <a:extLst>
                    <a:ext uri="{9D8B030D-6E8A-4147-A177-3AD203B41FA5}">
                      <a16:colId xmlns:a16="http://schemas.microsoft.com/office/drawing/2014/main" val="950132884"/>
                    </a:ext>
                  </a:extLst>
                </a:gridCol>
                <a:gridCol w="2309034">
                  <a:extLst>
                    <a:ext uri="{9D8B030D-6E8A-4147-A177-3AD203B41FA5}">
                      <a16:colId xmlns:a16="http://schemas.microsoft.com/office/drawing/2014/main" val="2895232840"/>
                    </a:ext>
                  </a:extLst>
                </a:gridCol>
                <a:gridCol w="4869106">
                  <a:extLst>
                    <a:ext uri="{9D8B030D-6E8A-4147-A177-3AD203B41FA5}">
                      <a16:colId xmlns:a16="http://schemas.microsoft.com/office/drawing/2014/main" val="2296962598"/>
                    </a:ext>
                  </a:extLst>
                </a:gridCol>
              </a:tblGrid>
              <a:tr h="370840">
                <a:tc>
                  <a:txBody>
                    <a:bodyPr/>
                    <a:lstStyle/>
                    <a:p>
                      <a:pPr lvl="0">
                        <a:buNone/>
                      </a:pPr>
                      <a:r>
                        <a:rPr lang="en-US" sz="2000" b="1" i="0" u="none" strike="noStrike" noProof="0" dirty="0">
                          <a:solidFill>
                            <a:schemeClr val="tx1"/>
                          </a:solidFill>
                          <a:latin typeface="Calibri"/>
                        </a:rPr>
                        <a:t>Nov. 19, 2024</a:t>
                      </a:r>
                      <a:endParaRPr lang="en-US" sz="2000" b="1" i="0" u="none" strike="noStrike" noProof="0" dirty="0">
                        <a:solidFill>
                          <a:srgbClr val="000000"/>
                        </a:solidFill>
                        <a:latin typeface="Calibri"/>
                      </a:endParaRPr>
                    </a:p>
                    <a:p>
                      <a:pPr lvl="0">
                        <a:buNone/>
                      </a:pPr>
                      <a:r>
                        <a:rPr lang="en-US" sz="2000" b="1" i="0" u="none" strike="noStrike" noProof="0" dirty="0">
                          <a:solidFill>
                            <a:schemeClr val="tx1"/>
                          </a:solidFill>
                          <a:latin typeface="Calibri"/>
                        </a:rPr>
                        <a:t>Board Regular Meeting</a:t>
                      </a:r>
                      <a:endParaRPr lang="en-US" sz="2000" b="0" i="0" u="none" strike="noStrike" noProof="0" dirty="0">
                        <a:solidFill>
                          <a:srgbClr val="000000"/>
                        </a:solidFill>
                        <a:latin typeface="Calibri"/>
                      </a:endParaRPr>
                    </a:p>
                    <a:p>
                      <a:pPr lvl="0">
                        <a:buNone/>
                      </a:pPr>
                      <a:endParaRPr lang="en-US" sz="1200" b="0" dirty="0">
                        <a:solidFill>
                          <a:schemeClr val="tx1"/>
                        </a:solidFill>
                      </a:endParaRPr>
                    </a:p>
                  </a:txBody>
                  <a:tcPr>
                    <a:solidFill>
                      <a:schemeClr val="accent4">
                        <a:lumMod val="20000"/>
                        <a:lumOff val="80000"/>
                      </a:schemeClr>
                    </a:solidFill>
                  </a:tcPr>
                </a:tc>
                <a:tc>
                  <a:txBody>
                    <a:bodyPr/>
                    <a:lstStyle/>
                    <a:p>
                      <a:pPr marL="285750" lvl="0" indent="-285750">
                        <a:buFont typeface="Arial" panose="020B0604020202020204" pitchFamily="34" charset="0"/>
                        <a:buChar char="•"/>
                      </a:pPr>
                      <a:r>
                        <a:rPr lang="en-US" sz="1200" b="0" dirty="0">
                          <a:solidFill>
                            <a:schemeClr val="tx1"/>
                          </a:solidFill>
                        </a:rPr>
                        <a:t>Approved Program Coordinator</a:t>
                      </a:r>
                      <a:endParaRPr lang="en-US"/>
                    </a:p>
                    <a:p>
                      <a:pPr marL="285750" lvl="0" indent="-285750">
                        <a:buFont typeface="Arial" panose="020B0604020202020204" pitchFamily="34" charset="0"/>
                        <a:buChar char="•"/>
                      </a:pPr>
                      <a:endParaRPr lang="en-US" sz="1200" b="0" dirty="0">
                        <a:solidFill>
                          <a:schemeClr val="tx1"/>
                        </a:solidFill>
                      </a:endParaRPr>
                    </a:p>
                    <a:p>
                      <a:pPr marL="285750" lvl="0" indent="-285750">
                        <a:buFont typeface="Arial" panose="020B0604020202020204" pitchFamily="34" charset="0"/>
                        <a:buChar char="•"/>
                      </a:pPr>
                      <a:r>
                        <a:rPr lang="en-US" sz="1200" b="0" dirty="0">
                          <a:solidFill>
                            <a:schemeClr val="tx1"/>
                          </a:solidFill>
                        </a:rPr>
                        <a:t>Approved Counselor on Special Assignment (COSA)</a:t>
                      </a:r>
                      <a:endParaRPr lang="en-US" dirty="0"/>
                    </a:p>
                    <a:p>
                      <a:pPr marL="742950" lvl="1" indent="-285750">
                        <a:buFont typeface="Courier New" panose="02070309020205020404" pitchFamily="49" charset="0"/>
                        <a:buChar char="o"/>
                      </a:pPr>
                      <a:endParaRPr lang="en-US" sz="1200" b="0" dirty="0">
                        <a:solidFill>
                          <a:schemeClr val="tx1"/>
                        </a:solidFill>
                      </a:endParaRPr>
                    </a:p>
                    <a:p>
                      <a:pPr marL="285750" lvl="0" indent="-285750">
                        <a:buFont typeface="Arial" panose="020B0604020202020204" pitchFamily="34" charset="0"/>
                        <a:buChar char="•"/>
                      </a:pPr>
                      <a:r>
                        <a:rPr lang="en-US" sz="1200" b="0" dirty="0">
                          <a:solidFill>
                            <a:schemeClr val="tx1"/>
                          </a:solidFill>
                        </a:rPr>
                        <a:t>AVID Coach is already on staff</a:t>
                      </a:r>
                      <a:endParaRPr lang="en-US"/>
                    </a:p>
                  </a:txBody>
                  <a:tcPr>
                    <a:solidFill>
                      <a:schemeClr val="accent4">
                        <a:lumMod val="20000"/>
                        <a:lumOff val="80000"/>
                      </a:schemeClr>
                    </a:solidFill>
                  </a:tcPr>
                </a:tc>
                <a:tc>
                  <a:txBody>
                    <a:bodyPr/>
                    <a:lstStyle/>
                    <a:p>
                      <a:pPr marL="0" lvl="0" indent="0">
                        <a:buNone/>
                      </a:pPr>
                      <a:r>
                        <a:rPr lang="en-US" sz="1200" b="1" i="0" u="sng" strike="noStrike" noProof="0" dirty="0">
                          <a:solidFill>
                            <a:schemeClr val="tx1"/>
                          </a:solidFill>
                          <a:latin typeface="Calibri"/>
                        </a:rPr>
                        <a:t>Outcome</a:t>
                      </a:r>
                      <a:r>
                        <a:rPr lang="en-US" sz="1200" b="1" u="sng" dirty="0">
                          <a:solidFill>
                            <a:schemeClr val="tx1"/>
                          </a:solidFill>
                        </a:rPr>
                        <a:t> Program Coordinator</a:t>
                      </a:r>
                      <a:endParaRPr lang="en-US" b="1" u="sng"/>
                    </a:p>
                    <a:p>
                      <a:pPr marL="171450" lvl="0" indent="-171450">
                        <a:buFont typeface="Arial" panose="020B0604020202020204" pitchFamily="34" charset="0"/>
                        <a:buChar char="•"/>
                      </a:pPr>
                      <a:r>
                        <a:rPr lang="en-US" sz="1200" b="0" dirty="0">
                          <a:solidFill>
                            <a:schemeClr val="tx1"/>
                          </a:solidFill>
                        </a:rPr>
                        <a:t>Paid through a-g Completion Grant through June 2026</a:t>
                      </a:r>
                      <a:endParaRPr lang="en-US"/>
                    </a:p>
                    <a:p>
                      <a:pPr marL="171450" lvl="0" indent="-171450">
                        <a:buFont typeface="Arial" panose="020B0604020202020204" pitchFamily="34" charset="0"/>
                        <a:buChar char="•"/>
                      </a:pPr>
                      <a:r>
                        <a:rPr lang="en-US" sz="1200" b="0" dirty="0">
                          <a:solidFill>
                            <a:schemeClr val="tx1"/>
                          </a:solidFill>
                        </a:rPr>
                        <a:t>Evaluate in early Spring 2026 for movement into LCAP based on success of program</a:t>
                      </a:r>
                      <a:endParaRPr lang="en-US"/>
                    </a:p>
                    <a:p>
                      <a:pPr marL="171450" lvl="0" indent="-171450">
                        <a:buFont typeface="Arial" panose="020B0604020202020204" pitchFamily="34" charset="0"/>
                        <a:buChar char="•"/>
                      </a:pPr>
                      <a:r>
                        <a:rPr lang="en-US" sz="1200" b="0" dirty="0">
                          <a:solidFill>
                            <a:schemeClr val="tx1"/>
                          </a:solidFill>
                        </a:rPr>
                        <a:t>Position placed on </a:t>
                      </a:r>
                      <a:r>
                        <a:rPr lang="en-US" sz="1200" b="0" err="1">
                          <a:solidFill>
                            <a:schemeClr val="tx1"/>
                          </a:solidFill>
                        </a:rPr>
                        <a:t>EdJoin</a:t>
                      </a:r>
                      <a:r>
                        <a:rPr lang="en-US" sz="1200" b="0" dirty="0">
                          <a:solidFill>
                            <a:schemeClr val="tx1"/>
                          </a:solidFill>
                        </a:rPr>
                        <a:t> late November through December</a:t>
                      </a:r>
                      <a:endParaRPr lang="en-US"/>
                    </a:p>
                    <a:p>
                      <a:pPr marL="0" lvl="0" indent="0">
                        <a:buFont typeface="Arial" panose="020B0604020202020204" pitchFamily="34" charset="0"/>
                        <a:buNone/>
                      </a:pPr>
                      <a:r>
                        <a:rPr lang="en-US" sz="1200" b="0" dirty="0">
                          <a:solidFill>
                            <a:schemeClr val="tx1"/>
                          </a:solidFill>
                        </a:rPr>
                        <a:t> </a:t>
                      </a:r>
                      <a:endParaRPr lang="en-US"/>
                    </a:p>
                    <a:p>
                      <a:pPr marL="0" lvl="0" indent="0">
                        <a:buNone/>
                      </a:pPr>
                      <a:r>
                        <a:rPr lang="en-US" sz="1200" b="1" i="0" u="sng" strike="noStrike" noProof="0" dirty="0">
                          <a:solidFill>
                            <a:schemeClr val="tx1"/>
                          </a:solidFill>
                          <a:latin typeface="Calibri"/>
                        </a:rPr>
                        <a:t>Outcome</a:t>
                      </a:r>
                      <a:r>
                        <a:rPr lang="en-US" sz="1200" b="1" u="sng" dirty="0">
                          <a:solidFill>
                            <a:schemeClr val="tx1"/>
                          </a:solidFill>
                        </a:rPr>
                        <a:t> COSA</a:t>
                      </a:r>
                      <a:endParaRPr lang="en-US" b="1" u="sng" dirty="0"/>
                    </a:p>
                    <a:p>
                      <a:pPr marL="171450" lvl="0" indent="-171450">
                        <a:buFont typeface="Arial" panose="020B0604020202020204" pitchFamily="34" charset="0"/>
                        <a:buChar char="•"/>
                      </a:pPr>
                      <a:r>
                        <a:rPr lang="en-US" sz="1200" b="0" dirty="0">
                          <a:solidFill>
                            <a:schemeClr val="tx1"/>
                          </a:solidFill>
                        </a:rPr>
                        <a:t>Filled</a:t>
                      </a:r>
                      <a:endParaRPr lang="en-US"/>
                    </a:p>
                    <a:p>
                      <a:pPr marL="171450" lvl="0" indent="-171450">
                        <a:buFont typeface="Arial" panose="020B0604020202020204" pitchFamily="34" charset="0"/>
                        <a:buChar char="•"/>
                      </a:pPr>
                      <a:r>
                        <a:rPr lang="en-US" sz="1200" b="0" dirty="0">
                          <a:solidFill>
                            <a:schemeClr val="tx1"/>
                          </a:solidFill>
                        </a:rPr>
                        <a:t>Position to be absorbed between Bear Creek High School and McNair High School</a:t>
                      </a:r>
                      <a:endParaRPr lang="en-US"/>
                    </a:p>
                  </a:txBody>
                  <a:tcPr>
                    <a:solidFill>
                      <a:schemeClr val="accent4">
                        <a:lumMod val="20000"/>
                        <a:lumOff val="80000"/>
                      </a:schemeClr>
                    </a:solidFill>
                  </a:tcPr>
                </a:tc>
                <a:extLst>
                  <a:ext uri="{0D108BD9-81ED-4DB2-BD59-A6C34878D82A}">
                    <a16:rowId xmlns:a16="http://schemas.microsoft.com/office/drawing/2014/main" val="1150833290"/>
                  </a:ext>
                </a:extLst>
              </a:tr>
            </a:tbl>
          </a:graphicData>
        </a:graphic>
      </p:graphicFrame>
      <p:sp>
        <p:nvSpPr>
          <p:cNvPr id="5" name="Slide Number Placeholder 4">
            <a:extLst>
              <a:ext uri="{FF2B5EF4-FFF2-40B4-BE49-F238E27FC236}">
                <a16:creationId xmlns:a16="http://schemas.microsoft.com/office/drawing/2014/main" id="{8E13C53C-582B-B037-C685-96EFC01C72A1}"/>
              </a:ext>
            </a:extLst>
          </p:cNvPr>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3593271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ambria"/>
                <a:ea typeface="Cambria"/>
              </a:rPr>
              <a:t>		</a:t>
            </a:r>
            <a:endParaRPr lang="en-US" sz="1600" dirty="0"/>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rPr>
              <a:t>The Deeper Dive-More Connections</a:t>
            </a:r>
          </a:p>
          <a:p>
            <a:pPr algn="ctr"/>
            <a:endParaRPr lang="en-US" sz="2500" b="1" dirty="0">
              <a:solidFill>
                <a:schemeClr val="bg1"/>
              </a:solidFill>
              <a:latin typeface="Cambria"/>
              <a:ea typeface="Cambria"/>
              <a:cs typeface="Calibri"/>
            </a:endParaRPr>
          </a:p>
        </p:txBody>
      </p:sp>
      <p:sp>
        <p:nvSpPr>
          <p:cNvPr id="5" name="TextBox 4">
            <a:extLst>
              <a:ext uri="{FF2B5EF4-FFF2-40B4-BE49-F238E27FC236}">
                <a16:creationId xmlns:a16="http://schemas.microsoft.com/office/drawing/2014/main" id="{3C122E86-745C-4EAE-4CD6-16A1568FD661}"/>
              </a:ext>
            </a:extLst>
          </p:cNvPr>
          <p:cNvSpPr txBox="1"/>
          <p:nvPr/>
        </p:nvSpPr>
        <p:spPr>
          <a:xfrm>
            <a:off x="1255698" y="2418117"/>
            <a:ext cx="7959568" cy="29238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Cambria"/>
                <a:ea typeface="Cambria"/>
              </a:rPr>
              <a:t>The Career Side</a:t>
            </a:r>
          </a:p>
          <a:p>
            <a:endParaRPr lang="en-US" sz="2400" dirty="0">
              <a:latin typeface="Cambria"/>
              <a:ea typeface="Cambria"/>
            </a:endParaRPr>
          </a:p>
          <a:p>
            <a:pPr marL="285750" indent="-285750">
              <a:buFont typeface="Arial" panose="020B0604020202020204" pitchFamily="34" charset="0"/>
              <a:buChar char="•"/>
            </a:pPr>
            <a:r>
              <a:rPr lang="en-US" sz="2400" dirty="0">
                <a:latin typeface="Cambria"/>
                <a:ea typeface="Cambria"/>
              </a:rPr>
              <a:t>College side seemed strongest and easier to gather – as a starting place</a:t>
            </a:r>
          </a:p>
          <a:p>
            <a:pPr marL="285750" indent="-285750">
              <a:buFont typeface="Arial" panose="020B0604020202020204" pitchFamily="34" charset="0"/>
              <a:buChar char="•"/>
            </a:pPr>
            <a:r>
              <a:rPr lang="en-US" sz="2400" dirty="0">
                <a:latin typeface="Cambria"/>
                <a:ea typeface="Cambria"/>
              </a:rPr>
              <a:t>More study on career side opened entire new sets of  possibility</a:t>
            </a:r>
          </a:p>
          <a:p>
            <a:pPr marL="285750" indent="-285750">
              <a:buFont typeface="Arial" panose="020B0604020202020204" pitchFamily="34" charset="0"/>
              <a:buChar char="•"/>
            </a:pPr>
            <a:r>
              <a:rPr lang="en-US" sz="2400" dirty="0">
                <a:latin typeface="Cambria"/>
                <a:ea typeface="Cambria"/>
              </a:rPr>
              <a:t>Lincoln Technical Academy and the broader discussion</a:t>
            </a:r>
          </a:p>
          <a:p>
            <a:pPr marL="285750" indent="-285750">
              <a:buFont typeface="Arial" panose="020B0604020202020204" pitchFamily="34" charset="0"/>
              <a:buChar char="•"/>
            </a:pPr>
            <a:endParaRPr lang="en-US" sz="1600" dirty="0">
              <a:latin typeface="Cambria"/>
              <a:ea typeface="Cambria"/>
            </a:endParaRPr>
          </a:p>
        </p:txBody>
      </p:sp>
      <p:sp>
        <p:nvSpPr>
          <p:cNvPr id="2" name="Slide Number Placeholder 1">
            <a:extLst>
              <a:ext uri="{FF2B5EF4-FFF2-40B4-BE49-F238E27FC236}">
                <a16:creationId xmlns:a16="http://schemas.microsoft.com/office/drawing/2014/main" id="{F5DDE5AB-3C83-D540-C661-A67A57D0B5B8}"/>
              </a:ext>
            </a:extLst>
          </p:cNvPr>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2796187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ambria"/>
                <a:ea typeface="Cambria"/>
              </a:rPr>
              <a:t>		</a:t>
            </a:r>
            <a:endParaRPr lang="en-US" sz="1600" dirty="0"/>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rPr>
              <a:t>Lincoln Technical Academy</a:t>
            </a:r>
          </a:p>
          <a:p>
            <a:pPr algn="ctr"/>
            <a:endParaRPr lang="en-US" sz="2500" b="1" dirty="0">
              <a:solidFill>
                <a:schemeClr val="bg1"/>
              </a:solidFill>
              <a:latin typeface="Cambria"/>
              <a:ea typeface="Cambria"/>
              <a:cs typeface="Calibri"/>
            </a:endParaRPr>
          </a:p>
        </p:txBody>
      </p:sp>
      <p:sp>
        <p:nvSpPr>
          <p:cNvPr id="5" name="TextBox 4">
            <a:extLst>
              <a:ext uri="{FF2B5EF4-FFF2-40B4-BE49-F238E27FC236}">
                <a16:creationId xmlns:a16="http://schemas.microsoft.com/office/drawing/2014/main" id="{3C122E86-745C-4EAE-4CD6-16A1568FD661}"/>
              </a:ext>
            </a:extLst>
          </p:cNvPr>
          <p:cNvSpPr txBox="1"/>
          <p:nvPr/>
        </p:nvSpPr>
        <p:spPr>
          <a:xfrm>
            <a:off x="995534" y="2068796"/>
            <a:ext cx="7959568"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u="sng" dirty="0">
                <a:latin typeface="Cambria"/>
                <a:ea typeface="Cambria"/>
              </a:rPr>
              <a:t>Lincoln Technical Academy</a:t>
            </a:r>
          </a:p>
          <a:p>
            <a:pPr marL="285750" indent="-285750">
              <a:buFont typeface="Arial" panose="020B0604020202020204" pitchFamily="34" charset="0"/>
              <a:buChar char="•"/>
            </a:pPr>
            <a:r>
              <a:rPr lang="en-US" sz="1600" dirty="0">
                <a:latin typeface="Cambria"/>
                <a:ea typeface="Cambria"/>
              </a:rPr>
              <a:t>CTE-What we already have</a:t>
            </a:r>
          </a:p>
          <a:p>
            <a:pPr marL="742950" lvl="1" indent="-285750">
              <a:buFont typeface="Courier New" panose="02070309020205020404" pitchFamily="49" charset="0"/>
              <a:buChar char="o"/>
            </a:pPr>
            <a:r>
              <a:rPr lang="en-US" sz="1600" dirty="0">
                <a:latin typeface="Cambria"/>
                <a:ea typeface="Cambria"/>
              </a:rPr>
              <a:t>Pathways = 19</a:t>
            </a:r>
          </a:p>
          <a:p>
            <a:pPr marL="742950" lvl="1" indent="-285750">
              <a:buFont typeface="Courier New" panose="02070309020205020404" pitchFamily="49" charset="0"/>
              <a:buChar char="o"/>
            </a:pPr>
            <a:r>
              <a:rPr lang="en-US" sz="1600" dirty="0">
                <a:latin typeface="Cambria"/>
                <a:ea typeface="Cambria"/>
              </a:rPr>
              <a:t>Current support provided for all pieces of CTE – i.e., grants, trainings</a:t>
            </a:r>
          </a:p>
          <a:p>
            <a:pPr marL="742950" lvl="1" indent="-285750">
              <a:buFont typeface="Courier New" panose="02070309020205020404" pitchFamily="49" charset="0"/>
              <a:buChar char="o"/>
            </a:pPr>
            <a:r>
              <a:rPr lang="en-US" sz="1600" dirty="0">
                <a:latin typeface="Cambria"/>
                <a:ea typeface="Cambria"/>
              </a:rPr>
              <a:t>Purchase and deployment of everything big to small equipment &amp; field trips/conferences</a:t>
            </a:r>
          </a:p>
          <a:p>
            <a:pPr marL="742950" lvl="1" indent="-285750">
              <a:buFont typeface="Courier New" panose="02070309020205020404" pitchFamily="49" charset="0"/>
              <a:buChar char="o"/>
            </a:pPr>
            <a:r>
              <a:rPr lang="en-US" sz="1600" dirty="0">
                <a:latin typeface="Cambria"/>
                <a:ea typeface="Cambria"/>
              </a:rPr>
              <a:t>Track finances and compliance for: CTEIG, Perkins, Workforce, CA Partnerships Academy</a:t>
            </a:r>
          </a:p>
          <a:p>
            <a:pPr marL="742950" lvl="1" indent="-285750">
              <a:buFont typeface="Courier New" panose="02070309020205020404" pitchFamily="49" charset="0"/>
              <a:buChar char="o"/>
            </a:pPr>
            <a:r>
              <a:rPr lang="en-US" sz="1600" dirty="0">
                <a:latin typeface="Cambria"/>
                <a:ea typeface="Cambria"/>
              </a:rPr>
              <a:t>CTE Advisory committee meetings </a:t>
            </a:r>
          </a:p>
          <a:p>
            <a:pPr marL="742950" lvl="1" indent="-285750">
              <a:buFont typeface="Courier New" panose="02070309020205020404" pitchFamily="49" charset="0"/>
              <a:buChar char="o"/>
            </a:pPr>
            <a:r>
              <a:rPr lang="en-US" sz="1600" dirty="0">
                <a:latin typeface="Cambria"/>
                <a:ea typeface="Cambria"/>
              </a:rPr>
              <a:t>Post Secondary Connections (</a:t>
            </a:r>
            <a:r>
              <a:rPr lang="en-US" sz="1600" i="1" dirty="0">
                <a:latin typeface="Cambria"/>
                <a:ea typeface="Cambria"/>
              </a:rPr>
              <a:t>Note: funding exists for this but has to be built and maximized)</a:t>
            </a:r>
          </a:p>
          <a:p>
            <a:pPr marL="742950" lvl="1" indent="-285750">
              <a:buFont typeface="Courier New" panose="02070309020205020404" pitchFamily="49" charset="0"/>
              <a:buChar char="o"/>
            </a:pPr>
            <a:r>
              <a:rPr lang="en-US" sz="1600" dirty="0">
                <a:latin typeface="Cambria"/>
                <a:ea typeface="Cambria"/>
              </a:rPr>
              <a:t>Move to Dual Enrollment vs Articulation</a:t>
            </a:r>
            <a:endParaRPr lang="en-US" sz="1600" i="1" dirty="0">
              <a:latin typeface="Cambria"/>
              <a:ea typeface="Cambria"/>
            </a:endParaRPr>
          </a:p>
        </p:txBody>
      </p:sp>
      <p:sp>
        <p:nvSpPr>
          <p:cNvPr id="2" name="Slide Number Placeholder 1">
            <a:extLst>
              <a:ext uri="{FF2B5EF4-FFF2-40B4-BE49-F238E27FC236}">
                <a16:creationId xmlns:a16="http://schemas.microsoft.com/office/drawing/2014/main" id="{C91E3701-DC68-B878-1492-A77E8E7A3059}"/>
              </a:ext>
            </a:extLst>
          </p:cNvPr>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1281769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ambria"/>
                <a:ea typeface="Cambria"/>
              </a:rPr>
              <a:t>		</a:t>
            </a:r>
            <a:endParaRPr lang="en-US" sz="1600" dirty="0"/>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rPr>
              <a:t>Lincoln Technical Academy</a:t>
            </a:r>
          </a:p>
          <a:p>
            <a:pPr algn="ctr"/>
            <a:endParaRPr lang="en-US" sz="2500" b="1" dirty="0">
              <a:solidFill>
                <a:schemeClr val="bg1"/>
              </a:solidFill>
              <a:latin typeface="Cambria"/>
              <a:ea typeface="Cambria"/>
              <a:cs typeface="Calibri"/>
            </a:endParaRPr>
          </a:p>
        </p:txBody>
      </p:sp>
      <p:sp>
        <p:nvSpPr>
          <p:cNvPr id="5" name="TextBox 4">
            <a:extLst>
              <a:ext uri="{FF2B5EF4-FFF2-40B4-BE49-F238E27FC236}">
                <a16:creationId xmlns:a16="http://schemas.microsoft.com/office/drawing/2014/main" id="{3C122E86-745C-4EAE-4CD6-16A1568FD661}"/>
              </a:ext>
            </a:extLst>
          </p:cNvPr>
          <p:cNvSpPr txBox="1"/>
          <p:nvPr/>
        </p:nvSpPr>
        <p:spPr>
          <a:xfrm>
            <a:off x="963829" y="2393636"/>
            <a:ext cx="7959568" cy="29854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u="sng" dirty="0">
                <a:latin typeface="Cambria"/>
                <a:ea typeface="Cambria"/>
              </a:rPr>
              <a:t>Lincoln Technical Academy</a:t>
            </a:r>
            <a:endParaRPr lang="en-US" sz="2000" dirty="0">
              <a:latin typeface="Cambria"/>
              <a:ea typeface="Cambria"/>
            </a:endParaRPr>
          </a:p>
          <a:p>
            <a:endParaRPr lang="en-US" sz="2000" b="1" u="sng" dirty="0">
              <a:latin typeface="Cambria"/>
              <a:ea typeface="Cambria"/>
            </a:endParaRPr>
          </a:p>
          <a:p>
            <a:r>
              <a:rPr lang="en-US" sz="2000" b="1" dirty="0">
                <a:latin typeface="Cambria"/>
                <a:ea typeface="Cambria"/>
              </a:rPr>
              <a:t> </a:t>
            </a:r>
            <a:r>
              <a:rPr lang="en-US" sz="2000" b="1" u="sng" dirty="0">
                <a:latin typeface="Cambria"/>
                <a:ea typeface="Cambria"/>
              </a:rPr>
              <a:t>What we should be growing and moving toward...</a:t>
            </a:r>
          </a:p>
          <a:p>
            <a:pPr marL="285750" indent="-285750">
              <a:buFont typeface="Courier New"/>
              <a:buChar char="o"/>
            </a:pPr>
            <a:r>
              <a:rPr lang="en-US" sz="1600" dirty="0">
                <a:latin typeface="Cambria"/>
                <a:ea typeface="Cambria"/>
              </a:rPr>
              <a:t>Apprenticeship Job Programs</a:t>
            </a:r>
            <a:endParaRPr lang="en-US" dirty="0">
              <a:ea typeface="Calibri"/>
              <a:cs typeface="Calibri"/>
            </a:endParaRPr>
          </a:p>
          <a:p>
            <a:pPr marL="285750" indent="-285750">
              <a:buFont typeface="Courier New"/>
              <a:buChar char="o"/>
            </a:pPr>
            <a:r>
              <a:rPr lang="en-US" sz="1600" dirty="0">
                <a:latin typeface="Cambria"/>
                <a:ea typeface="Cambria"/>
              </a:rPr>
              <a:t>JROTC</a:t>
            </a:r>
          </a:p>
          <a:p>
            <a:pPr marL="285750" indent="-285750">
              <a:buFont typeface="Courier New"/>
              <a:buChar char="o"/>
            </a:pPr>
            <a:r>
              <a:rPr lang="en-US" sz="1600" dirty="0">
                <a:latin typeface="Cambria"/>
                <a:ea typeface="Cambria"/>
              </a:rPr>
              <a:t>STEM</a:t>
            </a:r>
            <a:endParaRPr lang="en-US" dirty="0"/>
          </a:p>
          <a:p>
            <a:pPr marL="285750" indent="-285750">
              <a:buFont typeface="Courier New"/>
              <a:buChar char="o"/>
            </a:pPr>
            <a:r>
              <a:rPr lang="en-US" sz="1600" dirty="0">
                <a:latin typeface="Cambria"/>
                <a:ea typeface="Cambria"/>
              </a:rPr>
              <a:t>Increased Training for Paraeducators</a:t>
            </a:r>
          </a:p>
          <a:p>
            <a:pPr marL="285750" indent="-285750">
              <a:buFont typeface="Courier New"/>
              <a:buChar char="o"/>
            </a:pPr>
            <a:r>
              <a:rPr lang="en-US" sz="1600" dirty="0">
                <a:latin typeface="Cambria"/>
                <a:ea typeface="Cambria"/>
              </a:rPr>
              <a:t>Expansion of Adult Education offerings</a:t>
            </a:r>
          </a:p>
          <a:p>
            <a:pPr marL="285750" indent="-285750">
              <a:buFont typeface="Courier New"/>
              <a:buChar char="o"/>
            </a:pPr>
            <a:r>
              <a:rPr lang="en-US" sz="1600" dirty="0">
                <a:latin typeface="Cambria"/>
                <a:ea typeface="Cambria"/>
              </a:rPr>
              <a:t>Expansion of Learning for District Employees such as Workplace Spanish</a:t>
            </a:r>
            <a:endParaRPr lang="en-US" dirty="0">
              <a:latin typeface="Calibri"/>
              <a:ea typeface="Calibri"/>
              <a:cs typeface="Calibri"/>
            </a:endParaRPr>
          </a:p>
          <a:p>
            <a:endParaRPr lang="en-US" sz="1600" dirty="0">
              <a:latin typeface="Cambria"/>
              <a:ea typeface="Cambria"/>
            </a:endParaRPr>
          </a:p>
          <a:p>
            <a:endParaRPr lang="en-US" sz="1600" dirty="0">
              <a:latin typeface="Cambria"/>
              <a:ea typeface="Cambria"/>
            </a:endParaRPr>
          </a:p>
        </p:txBody>
      </p:sp>
      <p:sp>
        <p:nvSpPr>
          <p:cNvPr id="2" name="Slide Number Placeholder 1">
            <a:extLst>
              <a:ext uri="{FF2B5EF4-FFF2-40B4-BE49-F238E27FC236}">
                <a16:creationId xmlns:a16="http://schemas.microsoft.com/office/drawing/2014/main" id="{4AA2FFCE-D9B4-C685-19CA-510062A9200A}"/>
              </a:ext>
            </a:extLst>
          </p:cNvPr>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146599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ambria"/>
                <a:ea typeface="Cambria"/>
              </a:rPr>
              <a:t>		</a:t>
            </a:r>
            <a:endParaRPr lang="en-US" sz="1600" dirty="0"/>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cs typeface="Calibri"/>
              </a:rPr>
              <a:t>Proposed Solutions</a:t>
            </a:r>
          </a:p>
        </p:txBody>
      </p:sp>
      <p:graphicFrame>
        <p:nvGraphicFramePr>
          <p:cNvPr id="2" name="Table 1">
            <a:extLst>
              <a:ext uri="{FF2B5EF4-FFF2-40B4-BE49-F238E27FC236}">
                <a16:creationId xmlns:a16="http://schemas.microsoft.com/office/drawing/2014/main" id="{57423C90-1FCA-727A-9B2C-6568DAF2389A}"/>
              </a:ext>
            </a:extLst>
          </p:cNvPr>
          <p:cNvGraphicFramePr>
            <a:graphicFrameLocks noGrp="1"/>
          </p:cNvGraphicFramePr>
          <p:nvPr>
            <p:extLst>
              <p:ext uri="{D42A27DB-BD31-4B8C-83A1-F6EECF244321}">
                <p14:modId xmlns:p14="http://schemas.microsoft.com/office/powerpoint/2010/main" val="2303932440"/>
              </p:ext>
            </p:extLst>
          </p:nvPr>
        </p:nvGraphicFramePr>
        <p:xfrm>
          <a:off x="705566" y="2085393"/>
          <a:ext cx="8897421" cy="4272280"/>
        </p:xfrm>
        <a:graphic>
          <a:graphicData uri="http://schemas.openxmlformats.org/drawingml/2006/table">
            <a:tbl>
              <a:tblPr firstRow="1" bandRow="1">
                <a:tableStyleId>{00A15C55-8517-42AA-B614-E9B94910E393}</a:tableStyleId>
              </a:tblPr>
              <a:tblGrid>
                <a:gridCol w="2304038">
                  <a:extLst>
                    <a:ext uri="{9D8B030D-6E8A-4147-A177-3AD203B41FA5}">
                      <a16:colId xmlns:a16="http://schemas.microsoft.com/office/drawing/2014/main" val="950132884"/>
                    </a:ext>
                  </a:extLst>
                </a:gridCol>
                <a:gridCol w="2876764">
                  <a:extLst>
                    <a:ext uri="{9D8B030D-6E8A-4147-A177-3AD203B41FA5}">
                      <a16:colId xmlns:a16="http://schemas.microsoft.com/office/drawing/2014/main" val="2895232840"/>
                    </a:ext>
                  </a:extLst>
                </a:gridCol>
                <a:gridCol w="3716619">
                  <a:extLst>
                    <a:ext uri="{9D8B030D-6E8A-4147-A177-3AD203B41FA5}">
                      <a16:colId xmlns:a16="http://schemas.microsoft.com/office/drawing/2014/main" val="2296962598"/>
                    </a:ext>
                  </a:extLst>
                </a:gridCol>
              </a:tblGrid>
              <a:tr h="370840">
                <a:tc>
                  <a:txBody>
                    <a:bodyPr/>
                    <a:lstStyle/>
                    <a:p>
                      <a:r>
                        <a:rPr lang="en-US" sz="2000" b="1" dirty="0">
                          <a:solidFill>
                            <a:schemeClr val="tx1"/>
                          </a:solidFill>
                        </a:rPr>
                        <a:t>The Ask</a:t>
                      </a:r>
                    </a:p>
                  </a:txBody>
                  <a:tcPr>
                    <a:solidFill>
                      <a:schemeClr val="accent4">
                        <a:lumMod val="20000"/>
                        <a:lumOff val="80000"/>
                      </a:schemeClr>
                    </a:solidFill>
                  </a:tcPr>
                </a:tc>
                <a:tc>
                  <a:txBody>
                    <a:bodyPr/>
                    <a:lstStyle/>
                    <a:p>
                      <a:r>
                        <a:rPr lang="en-US" sz="1400" b="0" dirty="0">
                          <a:solidFill>
                            <a:schemeClr val="tx1"/>
                          </a:solidFill>
                        </a:rPr>
                        <a:t> </a:t>
                      </a:r>
                    </a:p>
                  </a:txBody>
                  <a:tcPr>
                    <a:solidFill>
                      <a:schemeClr val="accent4">
                        <a:lumMod val="20000"/>
                        <a:lumOff val="80000"/>
                      </a:schemeClr>
                    </a:solidFill>
                  </a:tcPr>
                </a:tc>
                <a:tc>
                  <a:txBody>
                    <a:bodyPr/>
                    <a:lstStyle/>
                    <a:p>
                      <a:r>
                        <a:rPr lang="en-US" sz="2000" b="1" dirty="0">
                          <a:solidFill>
                            <a:schemeClr val="tx1"/>
                          </a:solidFill>
                        </a:rPr>
                        <a:t>Funding</a:t>
                      </a:r>
                    </a:p>
                  </a:txBody>
                  <a:tcPr>
                    <a:solidFill>
                      <a:schemeClr val="accent4">
                        <a:lumMod val="20000"/>
                        <a:lumOff val="80000"/>
                      </a:schemeClr>
                    </a:solidFill>
                  </a:tcPr>
                </a:tc>
                <a:extLst>
                  <a:ext uri="{0D108BD9-81ED-4DB2-BD59-A6C34878D82A}">
                    <a16:rowId xmlns:a16="http://schemas.microsoft.com/office/drawing/2014/main" val="1150833290"/>
                  </a:ext>
                </a:extLst>
              </a:tr>
              <a:tr h="370840">
                <a:tc>
                  <a:txBody>
                    <a:bodyPr/>
                    <a:lstStyle/>
                    <a:p>
                      <a:r>
                        <a:rPr lang="en-US" sz="1400" b="0" dirty="0">
                          <a:solidFill>
                            <a:schemeClr val="tx1"/>
                          </a:solidFill>
                        </a:rPr>
                        <a:t>Create a new Area</a:t>
                      </a:r>
                    </a:p>
                  </a:txBody>
                  <a:tcPr>
                    <a:solidFill>
                      <a:schemeClr val="accent4">
                        <a:lumMod val="20000"/>
                        <a:lumOff val="80000"/>
                      </a:schemeClr>
                    </a:solidFill>
                  </a:tcPr>
                </a:tc>
                <a:tc>
                  <a:txBody>
                    <a:bodyPr/>
                    <a:lstStyle/>
                    <a:p>
                      <a:r>
                        <a:rPr lang="en-US" sz="1400" b="0" dirty="0">
                          <a:solidFill>
                            <a:schemeClr val="tx1"/>
                          </a:solidFill>
                        </a:rPr>
                        <a:t>Area 4 – College and Career</a:t>
                      </a:r>
                    </a:p>
                  </a:txBody>
                  <a:tcPr>
                    <a:solidFill>
                      <a:schemeClr val="accent4">
                        <a:lumMod val="20000"/>
                        <a:lumOff val="80000"/>
                      </a:schemeClr>
                    </a:solidFill>
                  </a:tcPr>
                </a:tc>
                <a:tc>
                  <a:txBody>
                    <a:bodyPr/>
                    <a:lstStyle/>
                    <a:p>
                      <a:endParaRPr lang="en-US" sz="1400" b="0" dirty="0">
                        <a:solidFill>
                          <a:schemeClr val="tx1"/>
                        </a:solidFill>
                      </a:endParaRPr>
                    </a:p>
                  </a:txBody>
                  <a:tcPr>
                    <a:solidFill>
                      <a:schemeClr val="accent4">
                        <a:lumMod val="20000"/>
                        <a:lumOff val="80000"/>
                      </a:schemeClr>
                    </a:solidFill>
                  </a:tcPr>
                </a:tc>
                <a:extLst>
                  <a:ext uri="{0D108BD9-81ED-4DB2-BD59-A6C34878D82A}">
                    <a16:rowId xmlns:a16="http://schemas.microsoft.com/office/drawing/2014/main" val="733975281"/>
                  </a:ext>
                </a:extLst>
              </a:tr>
              <a:tr h="370840">
                <a:tc>
                  <a:txBody>
                    <a:bodyPr/>
                    <a:lstStyle/>
                    <a:p>
                      <a:r>
                        <a:rPr lang="en-US" sz="1400" b="0" dirty="0">
                          <a:solidFill>
                            <a:schemeClr val="tx1"/>
                          </a:solidFill>
                        </a:rPr>
                        <a:t>Install an Area Director</a:t>
                      </a:r>
                    </a:p>
                  </a:txBody>
                  <a:tcPr>
                    <a:solidFill>
                      <a:schemeClr val="accent4">
                        <a:lumMod val="20000"/>
                        <a:lumOff val="80000"/>
                      </a:schemeClr>
                    </a:solidFill>
                  </a:tcPr>
                </a:tc>
                <a:tc>
                  <a:txBody>
                    <a:bodyPr/>
                    <a:lstStyle/>
                    <a:p>
                      <a:pPr marL="171450" indent="-171450">
                        <a:buFont typeface="Arial" panose="020B0604020202020204" pitchFamily="34" charset="0"/>
                        <a:buChar char="•"/>
                      </a:pPr>
                      <a:r>
                        <a:rPr lang="en-US" sz="1400" b="0" dirty="0">
                          <a:solidFill>
                            <a:schemeClr val="tx1"/>
                          </a:solidFill>
                        </a:rPr>
                        <a:t>Main focus area = career fluency</a:t>
                      </a:r>
                    </a:p>
                    <a:p>
                      <a:pPr marL="171450" indent="-171450">
                        <a:buFont typeface="Arial" panose="020B0604020202020204" pitchFamily="34" charset="0"/>
                        <a:buChar char="•"/>
                      </a:pPr>
                      <a:r>
                        <a:rPr lang="en-US" sz="1400" b="0" dirty="0">
                          <a:solidFill>
                            <a:schemeClr val="tx1"/>
                          </a:solidFill>
                        </a:rPr>
                        <a:t>Supervises and directs the work of all College &amp; Career efforts and activities districtwide – especially grades 5-12 (and adult)</a:t>
                      </a:r>
                    </a:p>
                    <a:p>
                      <a:pPr marL="171450" indent="-171450">
                        <a:buFont typeface="Arial" panose="020B0604020202020204" pitchFamily="34" charset="0"/>
                        <a:buChar char="•"/>
                      </a:pPr>
                      <a:r>
                        <a:rPr lang="en-US" sz="1400" b="0" dirty="0">
                          <a:solidFill>
                            <a:schemeClr val="tx1"/>
                          </a:solidFill>
                        </a:rPr>
                        <a:t>Supervises the College &amp; Career Team </a:t>
                      </a:r>
                    </a:p>
                    <a:p>
                      <a:pPr marL="171450" indent="-171450">
                        <a:buFont typeface="Arial" panose="020B0604020202020204" pitchFamily="34" charset="0"/>
                        <a:buChar char="•"/>
                      </a:pPr>
                      <a:r>
                        <a:rPr lang="en-US" sz="1400" b="0" dirty="0">
                          <a:solidFill>
                            <a:schemeClr val="tx1"/>
                          </a:solidFill>
                        </a:rPr>
                        <a:t>Reports directly to Associate Superintendent</a:t>
                      </a:r>
                    </a:p>
                  </a:txBody>
                  <a:tcPr>
                    <a:solidFill>
                      <a:schemeClr val="accent4">
                        <a:lumMod val="20000"/>
                        <a:lumOff val="80000"/>
                      </a:schemeClr>
                    </a:solidFill>
                  </a:tcPr>
                </a:tc>
                <a:tc>
                  <a:txBody>
                    <a:bodyPr/>
                    <a:lstStyle/>
                    <a:p>
                      <a:pPr lvl="0">
                        <a:buNone/>
                      </a:pPr>
                      <a:r>
                        <a:rPr lang="en-US" sz="1400" b="0" i="0" u="none" strike="noStrike" noProof="0" dirty="0">
                          <a:solidFill>
                            <a:schemeClr val="tx1"/>
                          </a:solidFill>
                          <a:latin typeface="Calibri"/>
                        </a:rPr>
                        <a:t>Current</a:t>
                      </a:r>
                      <a:endParaRPr lang="en-US" sz="1400" b="0" i="0" u="none" strike="noStrike" noProof="0" dirty="0">
                        <a:solidFill>
                          <a:srgbClr val="000000"/>
                        </a:solidFill>
                        <a:latin typeface="Calibri"/>
                      </a:endParaRPr>
                    </a:p>
                    <a:p>
                      <a:pPr lvl="0">
                        <a:buNone/>
                      </a:pPr>
                      <a:r>
                        <a:rPr lang="en-US" sz="1400" b="0" i="0" u="none" strike="noStrike" noProof="0" dirty="0">
                          <a:solidFill>
                            <a:schemeClr val="tx1"/>
                          </a:solidFill>
                          <a:latin typeface="Calibri"/>
                        </a:rPr>
                        <a:t>.50 Adult Education</a:t>
                      </a:r>
                      <a:endParaRPr lang="en-US" sz="1400" b="0" i="0" u="none" strike="noStrike" noProof="0" dirty="0">
                        <a:solidFill>
                          <a:srgbClr val="000000"/>
                        </a:solidFill>
                        <a:latin typeface="Calibri"/>
                      </a:endParaRPr>
                    </a:p>
                    <a:p>
                      <a:pPr lvl="0">
                        <a:buNone/>
                      </a:pPr>
                      <a:r>
                        <a:rPr lang="en-US" sz="1400" b="0" i="0" u="none" strike="noStrike" noProof="0" dirty="0">
                          <a:solidFill>
                            <a:schemeClr val="tx1"/>
                          </a:solidFill>
                          <a:latin typeface="Calibri"/>
                        </a:rPr>
                        <a:t>.50 District apportionment</a:t>
                      </a:r>
                      <a:endParaRPr lang="en-US" sz="1400" b="0" i="0" u="none" strike="noStrike" noProof="0" dirty="0">
                        <a:solidFill>
                          <a:srgbClr val="000000"/>
                        </a:solidFill>
                        <a:latin typeface="Calibri"/>
                      </a:endParaRPr>
                    </a:p>
                    <a:p>
                      <a:pPr lvl="0">
                        <a:buNone/>
                      </a:pPr>
                      <a:endParaRPr lang="en-US" sz="1400" b="0" i="0" u="none" strike="noStrike" noProof="0" dirty="0">
                        <a:solidFill>
                          <a:srgbClr val="000000"/>
                        </a:solidFill>
                        <a:latin typeface="Calibri"/>
                      </a:endParaRPr>
                    </a:p>
                    <a:p>
                      <a:pPr lvl="0">
                        <a:buNone/>
                      </a:pPr>
                      <a:r>
                        <a:rPr lang="en-US" sz="1400" b="0" i="0" u="none" strike="noStrike" noProof="0" dirty="0">
                          <a:solidFill>
                            <a:schemeClr val="tx1"/>
                          </a:solidFill>
                          <a:latin typeface="Calibri"/>
                        </a:rPr>
                        <a:t>Proposed</a:t>
                      </a:r>
                      <a:endParaRPr lang="en-US" sz="1400" b="0" i="0" u="none" strike="noStrike" noProof="0" dirty="0">
                        <a:solidFill>
                          <a:srgbClr val="000000"/>
                        </a:solidFill>
                        <a:latin typeface="Calibri"/>
                      </a:endParaRPr>
                    </a:p>
                    <a:p>
                      <a:pPr lvl="0">
                        <a:buNone/>
                      </a:pPr>
                      <a:r>
                        <a:rPr lang="en-US" sz="1400" b="0" i="0" u="none" strike="noStrike" noProof="0" dirty="0">
                          <a:solidFill>
                            <a:schemeClr val="tx1"/>
                          </a:solidFill>
                          <a:latin typeface="Calibri"/>
                        </a:rPr>
                        <a:t>.50 Adult Education</a:t>
                      </a:r>
                      <a:endParaRPr lang="en-US" sz="1400" b="0" i="0" u="none" strike="noStrike" noProof="0" dirty="0">
                        <a:solidFill>
                          <a:srgbClr val="000000"/>
                        </a:solidFill>
                        <a:latin typeface="Calibri"/>
                      </a:endParaRPr>
                    </a:p>
                    <a:p>
                      <a:pPr lvl="0">
                        <a:buNone/>
                      </a:pPr>
                      <a:r>
                        <a:rPr lang="en-US" sz="1400" b="0" i="0" u="none" strike="noStrike" noProof="0" dirty="0">
                          <a:solidFill>
                            <a:schemeClr val="tx1"/>
                          </a:solidFill>
                          <a:latin typeface="Calibri"/>
                        </a:rPr>
                        <a:t>.50 Grant</a:t>
                      </a:r>
                      <a:endParaRPr lang="en-US" sz="1400" b="0" i="0" u="none" strike="noStrike" noProof="0" dirty="0">
                        <a:solidFill>
                          <a:srgbClr val="000000"/>
                        </a:solidFill>
                        <a:latin typeface="Calibri"/>
                      </a:endParaRPr>
                    </a:p>
                    <a:p>
                      <a:pPr lvl="0">
                        <a:buNone/>
                      </a:pPr>
                      <a:endParaRPr lang="en-US" sz="1400" b="0" dirty="0">
                        <a:solidFill>
                          <a:schemeClr val="tx1"/>
                        </a:solidFill>
                      </a:endParaRPr>
                    </a:p>
                    <a:p>
                      <a:pPr lvl="0">
                        <a:buNone/>
                      </a:pPr>
                      <a:r>
                        <a:rPr lang="en-US" sz="1400" b="0" dirty="0">
                          <a:solidFill>
                            <a:schemeClr val="tx1"/>
                          </a:solidFill>
                        </a:rPr>
                        <a:t>(Note: this position already exists, the proposed solution is to move current LTA Principal – Julie Jansen to Area 4 Director, do not backfill the admin position at LTA)</a:t>
                      </a:r>
                    </a:p>
                    <a:p>
                      <a:pPr lvl="0">
                        <a:buNone/>
                      </a:pPr>
                      <a:endParaRPr lang="en-US" sz="1400" b="0" dirty="0">
                        <a:solidFill>
                          <a:schemeClr val="tx1"/>
                        </a:solidFill>
                      </a:endParaRPr>
                    </a:p>
                    <a:p>
                      <a:pPr lvl="0">
                        <a:buNone/>
                      </a:pPr>
                      <a:r>
                        <a:rPr lang="en-US" sz="1400" b="0" dirty="0">
                          <a:solidFill>
                            <a:schemeClr val="tx1"/>
                          </a:solidFill>
                        </a:rPr>
                        <a:t>(Also note: current position at LTA is at Director level – backfilling principal will drop this down as </a:t>
                      </a:r>
                      <a:r>
                        <a:rPr lang="en-US" sz="1400" b="0" dirty="0" err="1">
                          <a:solidFill>
                            <a:schemeClr val="tx1"/>
                          </a:solidFill>
                        </a:rPr>
                        <a:t>as</a:t>
                      </a:r>
                      <a:r>
                        <a:rPr lang="en-US" sz="1400" b="0" dirty="0">
                          <a:solidFill>
                            <a:schemeClr val="tx1"/>
                          </a:solidFill>
                        </a:rPr>
                        <a:t> a savings to budget)</a:t>
                      </a:r>
                    </a:p>
                  </a:txBody>
                  <a:tcPr>
                    <a:solidFill>
                      <a:schemeClr val="accent4">
                        <a:lumMod val="20000"/>
                        <a:lumOff val="80000"/>
                      </a:schemeClr>
                    </a:solidFill>
                  </a:tcPr>
                </a:tc>
                <a:extLst>
                  <a:ext uri="{0D108BD9-81ED-4DB2-BD59-A6C34878D82A}">
                    <a16:rowId xmlns:a16="http://schemas.microsoft.com/office/drawing/2014/main" val="4189782237"/>
                  </a:ext>
                </a:extLst>
              </a:tr>
            </a:tbl>
          </a:graphicData>
        </a:graphic>
      </p:graphicFrame>
      <p:sp>
        <p:nvSpPr>
          <p:cNvPr id="5" name="Slide Number Placeholder 4">
            <a:extLst>
              <a:ext uri="{FF2B5EF4-FFF2-40B4-BE49-F238E27FC236}">
                <a16:creationId xmlns:a16="http://schemas.microsoft.com/office/drawing/2014/main" id="{D94DB491-4CF6-B2C4-FDA7-3D068A47A546}"/>
              </a:ext>
            </a:extLst>
          </p:cNvPr>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2452049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ambria"/>
                <a:ea typeface="Cambria"/>
              </a:rPr>
              <a:t>		</a:t>
            </a:r>
            <a:endParaRPr lang="en-US" sz="1600" dirty="0"/>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cs typeface="Calibri"/>
              </a:rPr>
              <a:t>Proposed Solutions</a:t>
            </a:r>
          </a:p>
        </p:txBody>
      </p:sp>
      <p:graphicFrame>
        <p:nvGraphicFramePr>
          <p:cNvPr id="2" name="Table 1">
            <a:extLst>
              <a:ext uri="{FF2B5EF4-FFF2-40B4-BE49-F238E27FC236}">
                <a16:creationId xmlns:a16="http://schemas.microsoft.com/office/drawing/2014/main" id="{57423C90-1FCA-727A-9B2C-6568DAF2389A}"/>
              </a:ext>
            </a:extLst>
          </p:cNvPr>
          <p:cNvGraphicFramePr>
            <a:graphicFrameLocks noGrp="1"/>
          </p:cNvGraphicFramePr>
          <p:nvPr>
            <p:extLst>
              <p:ext uri="{D42A27DB-BD31-4B8C-83A1-F6EECF244321}">
                <p14:modId xmlns:p14="http://schemas.microsoft.com/office/powerpoint/2010/main" val="2487556221"/>
              </p:ext>
            </p:extLst>
          </p:nvPr>
        </p:nvGraphicFramePr>
        <p:xfrm>
          <a:off x="634371" y="2902447"/>
          <a:ext cx="8897421" cy="2194560"/>
        </p:xfrm>
        <a:graphic>
          <a:graphicData uri="http://schemas.openxmlformats.org/drawingml/2006/table">
            <a:tbl>
              <a:tblPr firstRow="1" bandRow="1">
                <a:tableStyleId>{00A15C55-8517-42AA-B614-E9B94910E393}</a:tableStyleId>
              </a:tblPr>
              <a:tblGrid>
                <a:gridCol w="2304038">
                  <a:extLst>
                    <a:ext uri="{9D8B030D-6E8A-4147-A177-3AD203B41FA5}">
                      <a16:colId xmlns:a16="http://schemas.microsoft.com/office/drawing/2014/main" val="950132884"/>
                    </a:ext>
                  </a:extLst>
                </a:gridCol>
                <a:gridCol w="2876764">
                  <a:extLst>
                    <a:ext uri="{9D8B030D-6E8A-4147-A177-3AD203B41FA5}">
                      <a16:colId xmlns:a16="http://schemas.microsoft.com/office/drawing/2014/main" val="2895232840"/>
                    </a:ext>
                  </a:extLst>
                </a:gridCol>
                <a:gridCol w="3716619">
                  <a:extLst>
                    <a:ext uri="{9D8B030D-6E8A-4147-A177-3AD203B41FA5}">
                      <a16:colId xmlns:a16="http://schemas.microsoft.com/office/drawing/2014/main" val="2296962598"/>
                    </a:ext>
                  </a:extLst>
                </a:gridCol>
              </a:tblGrid>
              <a:tr h="370840">
                <a:tc>
                  <a:txBody>
                    <a:bodyPr/>
                    <a:lstStyle/>
                    <a:p>
                      <a:pPr lvl="0">
                        <a:buNone/>
                      </a:pPr>
                      <a:r>
                        <a:rPr lang="en-US" sz="2000" b="1" dirty="0">
                          <a:solidFill>
                            <a:schemeClr val="tx1"/>
                          </a:solidFill>
                        </a:rPr>
                        <a:t>The Ask</a:t>
                      </a:r>
                    </a:p>
                  </a:txBody>
                  <a:tcPr>
                    <a:solidFill>
                      <a:schemeClr val="accent4">
                        <a:lumMod val="20000"/>
                        <a:lumOff val="80000"/>
                      </a:schemeClr>
                    </a:solidFill>
                  </a:tcPr>
                </a:tc>
                <a:tc>
                  <a:txBody>
                    <a:bodyPr/>
                    <a:lstStyle/>
                    <a:p>
                      <a:pPr lvl="0">
                        <a:buNone/>
                      </a:pPr>
                      <a:r>
                        <a:rPr lang="en-US" sz="1400" b="0" dirty="0">
                          <a:solidFill>
                            <a:schemeClr val="tx1"/>
                          </a:solidFill>
                        </a:rPr>
                        <a:t> </a:t>
                      </a:r>
                    </a:p>
                  </a:txBody>
                  <a:tcPr>
                    <a:solidFill>
                      <a:schemeClr val="accent4">
                        <a:lumMod val="20000"/>
                        <a:lumOff val="80000"/>
                      </a:schemeClr>
                    </a:solidFill>
                  </a:tcPr>
                </a:tc>
                <a:tc>
                  <a:txBody>
                    <a:bodyPr/>
                    <a:lstStyle/>
                    <a:p>
                      <a:pPr lvl="0">
                        <a:buNone/>
                      </a:pPr>
                      <a:r>
                        <a:rPr lang="en-US" sz="2000" b="1" dirty="0">
                          <a:solidFill>
                            <a:schemeClr val="tx1"/>
                          </a:solidFill>
                        </a:rPr>
                        <a:t>Funding</a:t>
                      </a:r>
                    </a:p>
                  </a:txBody>
                  <a:tcPr>
                    <a:solidFill>
                      <a:schemeClr val="accent4">
                        <a:lumMod val="20000"/>
                        <a:lumOff val="80000"/>
                      </a:schemeClr>
                    </a:solidFill>
                  </a:tcPr>
                </a:tc>
                <a:extLst>
                  <a:ext uri="{0D108BD9-81ED-4DB2-BD59-A6C34878D82A}">
                    <a16:rowId xmlns:a16="http://schemas.microsoft.com/office/drawing/2014/main" val="1150833290"/>
                  </a:ext>
                </a:extLst>
              </a:tr>
              <a:tr h="370840">
                <a:tc>
                  <a:txBody>
                    <a:bodyPr/>
                    <a:lstStyle/>
                    <a:p>
                      <a:r>
                        <a:rPr lang="en-US" sz="1400" b="0" dirty="0">
                          <a:solidFill>
                            <a:schemeClr val="tx1"/>
                          </a:solidFill>
                        </a:rPr>
                        <a:t>Support Staff for College &amp; Career Team</a:t>
                      </a:r>
                    </a:p>
                  </a:txBody>
                  <a:tcPr>
                    <a:solidFill>
                      <a:schemeClr val="accent4">
                        <a:lumMod val="20000"/>
                        <a:lumOff val="80000"/>
                      </a:schemeClr>
                    </a:solidFill>
                  </a:tcPr>
                </a:tc>
                <a:tc>
                  <a:txBody>
                    <a:bodyPr/>
                    <a:lstStyle/>
                    <a:p>
                      <a:pPr marL="285750" indent="-285750">
                        <a:buFont typeface="Arial" panose="020B0604020202020204" pitchFamily="34" charset="0"/>
                        <a:buChar char="•"/>
                      </a:pPr>
                      <a:r>
                        <a:rPr lang="en-US" sz="1400" b="0" dirty="0">
                          <a:solidFill>
                            <a:schemeClr val="tx1"/>
                          </a:solidFill>
                        </a:rPr>
                        <a:t>Two Budget and Program people</a:t>
                      </a:r>
                    </a:p>
                    <a:p>
                      <a:pPr marL="742950" lvl="1" indent="-285750">
                        <a:buFont typeface="Arial" panose="020B0604020202020204" pitchFamily="34" charset="0"/>
                        <a:buChar char="•"/>
                      </a:pPr>
                      <a:r>
                        <a:rPr lang="en-US" sz="1400" b="0" dirty="0">
                          <a:solidFill>
                            <a:schemeClr val="tx1"/>
                          </a:solidFill>
                        </a:rPr>
                        <a:t>Fill program and purchases</a:t>
                      </a:r>
                    </a:p>
                    <a:p>
                      <a:pPr marL="742950" lvl="1" indent="-285750">
                        <a:buFont typeface="Arial" panose="020B0604020202020204" pitchFamily="34" charset="0"/>
                        <a:buChar char="•"/>
                      </a:pPr>
                      <a:r>
                        <a:rPr lang="en-US" sz="1400" b="0" dirty="0">
                          <a:solidFill>
                            <a:schemeClr val="tx1"/>
                          </a:solidFill>
                        </a:rPr>
                        <a:t>Field trips</a:t>
                      </a:r>
                    </a:p>
                    <a:p>
                      <a:pPr marL="742950" lvl="1" indent="-285750">
                        <a:buFont typeface="Arial" panose="020B0604020202020204" pitchFamily="34" charset="0"/>
                        <a:buChar char="•"/>
                      </a:pPr>
                      <a:r>
                        <a:rPr lang="en-US" sz="1400" b="0" dirty="0">
                          <a:solidFill>
                            <a:schemeClr val="tx1"/>
                          </a:solidFill>
                        </a:rPr>
                        <a:t>Conferences</a:t>
                      </a:r>
                    </a:p>
                    <a:p>
                      <a:pPr marL="742950" lvl="1" indent="-285750">
                        <a:buFont typeface="Arial" panose="020B0604020202020204" pitchFamily="34" charset="0"/>
                        <a:buChar char="•"/>
                      </a:pPr>
                      <a:r>
                        <a:rPr lang="en-US" sz="1400" b="0" dirty="0">
                          <a:solidFill>
                            <a:schemeClr val="tx1"/>
                          </a:solidFill>
                        </a:rPr>
                        <a:t>Grant compliance</a:t>
                      </a:r>
                    </a:p>
                    <a:p>
                      <a:pPr marL="742950" lvl="1" indent="-285750">
                        <a:buFont typeface="Arial" panose="020B0604020202020204" pitchFamily="34" charset="0"/>
                        <a:buChar char="•"/>
                      </a:pPr>
                      <a:r>
                        <a:rPr lang="en-US" sz="1400" b="0" dirty="0">
                          <a:solidFill>
                            <a:schemeClr val="tx1"/>
                          </a:solidFill>
                        </a:rPr>
                        <a:t>Day to day operations and support</a:t>
                      </a:r>
                    </a:p>
                    <a:p>
                      <a:pPr marL="285750" indent="-285750">
                        <a:buFont typeface="Arial" panose="020B0604020202020204" pitchFamily="34" charset="0"/>
                        <a:buChar char="•"/>
                      </a:pPr>
                      <a:endParaRPr lang="en-US" sz="1400" b="0" dirty="0">
                        <a:solidFill>
                          <a:schemeClr val="tx1"/>
                        </a:solidFill>
                      </a:endParaRPr>
                    </a:p>
                  </a:txBody>
                  <a:tcPr>
                    <a:solidFill>
                      <a:schemeClr val="accent4">
                        <a:lumMod val="20000"/>
                        <a:lumOff val="80000"/>
                      </a:schemeClr>
                    </a:solidFill>
                  </a:tcPr>
                </a:tc>
                <a:tc>
                  <a:txBody>
                    <a:bodyPr/>
                    <a:lstStyle/>
                    <a:p>
                      <a:pPr marL="0" indent="0">
                        <a:buFont typeface="Arial" panose="020B0604020202020204" pitchFamily="34" charset="0"/>
                        <a:buNone/>
                      </a:pPr>
                      <a:r>
                        <a:rPr lang="en-US" sz="1400" b="0" dirty="0">
                          <a:solidFill>
                            <a:schemeClr val="tx1"/>
                          </a:solidFill>
                        </a:rPr>
                        <a:t>Adult Education </a:t>
                      </a:r>
                    </a:p>
                    <a:p>
                      <a:pPr marL="0" indent="0">
                        <a:buFont typeface="Arial" panose="020B0604020202020204" pitchFamily="34" charset="0"/>
                        <a:buNone/>
                      </a:pPr>
                      <a:r>
                        <a:rPr lang="en-US" sz="1400" b="0" dirty="0">
                          <a:solidFill>
                            <a:schemeClr val="tx1"/>
                          </a:solidFill>
                        </a:rPr>
                        <a:t>Site funding</a:t>
                      </a:r>
                    </a:p>
                    <a:p>
                      <a:pPr marL="0" indent="0">
                        <a:buFont typeface="Arial" panose="020B0604020202020204" pitchFamily="34" charset="0"/>
                        <a:buNone/>
                      </a:pPr>
                      <a:r>
                        <a:rPr lang="en-US" sz="1400" b="0" dirty="0">
                          <a:solidFill>
                            <a:schemeClr val="tx1"/>
                          </a:solidFill>
                        </a:rPr>
                        <a:t>A-G Grant</a:t>
                      </a:r>
                    </a:p>
                    <a:p>
                      <a:pPr marL="0" lvl="0" indent="0">
                        <a:buFont typeface="Arial" panose="020B0604020202020204" pitchFamily="34" charset="0"/>
                        <a:buNone/>
                      </a:pPr>
                      <a:endParaRPr lang="en-US" sz="1400" b="0" dirty="0">
                        <a:solidFill>
                          <a:schemeClr val="tx1"/>
                        </a:solidFill>
                      </a:endParaRPr>
                    </a:p>
                    <a:p>
                      <a:pPr marL="0" lvl="0" indent="0">
                        <a:buFont typeface="Arial" panose="020B0604020202020204" pitchFamily="34" charset="0"/>
                        <a:buNone/>
                      </a:pPr>
                      <a:r>
                        <a:rPr lang="en-US" sz="1400" b="0" dirty="0">
                          <a:solidFill>
                            <a:schemeClr val="tx1"/>
                          </a:solidFill>
                        </a:rPr>
                        <a:t>(Note: these two positions already exist – no new funding required – and no backfill required)</a:t>
                      </a:r>
                    </a:p>
                  </a:txBody>
                  <a:tcPr>
                    <a:solidFill>
                      <a:schemeClr val="accent4">
                        <a:lumMod val="20000"/>
                        <a:lumOff val="80000"/>
                      </a:schemeClr>
                    </a:solidFill>
                  </a:tcPr>
                </a:tc>
                <a:extLst>
                  <a:ext uri="{0D108BD9-81ED-4DB2-BD59-A6C34878D82A}">
                    <a16:rowId xmlns:a16="http://schemas.microsoft.com/office/drawing/2014/main" val="8144858"/>
                  </a:ext>
                </a:extLst>
              </a:tr>
            </a:tbl>
          </a:graphicData>
        </a:graphic>
      </p:graphicFrame>
      <p:sp>
        <p:nvSpPr>
          <p:cNvPr id="5" name="Slide Number Placeholder 4">
            <a:extLst>
              <a:ext uri="{FF2B5EF4-FFF2-40B4-BE49-F238E27FC236}">
                <a16:creationId xmlns:a16="http://schemas.microsoft.com/office/drawing/2014/main" id="{5AAD3239-5622-25F5-87A2-679FFB6E21FD}"/>
              </a:ext>
            </a:extLst>
          </p:cNvPr>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756100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ambria"/>
                <a:ea typeface="Cambria"/>
              </a:rPr>
              <a:t>		</a:t>
            </a:r>
            <a:endParaRPr lang="en-US" sz="1600" dirty="0"/>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cs typeface="Calibri"/>
              </a:rPr>
              <a:t>Proposed Solutions</a:t>
            </a:r>
          </a:p>
        </p:txBody>
      </p:sp>
      <p:graphicFrame>
        <p:nvGraphicFramePr>
          <p:cNvPr id="2" name="Table 1">
            <a:extLst>
              <a:ext uri="{FF2B5EF4-FFF2-40B4-BE49-F238E27FC236}">
                <a16:creationId xmlns:a16="http://schemas.microsoft.com/office/drawing/2014/main" id="{57423C90-1FCA-727A-9B2C-6568DAF2389A}"/>
              </a:ext>
            </a:extLst>
          </p:cNvPr>
          <p:cNvGraphicFramePr>
            <a:graphicFrameLocks noGrp="1"/>
          </p:cNvGraphicFramePr>
          <p:nvPr>
            <p:extLst>
              <p:ext uri="{D42A27DB-BD31-4B8C-83A1-F6EECF244321}">
                <p14:modId xmlns:p14="http://schemas.microsoft.com/office/powerpoint/2010/main" val="806967353"/>
              </p:ext>
            </p:extLst>
          </p:nvPr>
        </p:nvGraphicFramePr>
        <p:xfrm>
          <a:off x="634371" y="2078462"/>
          <a:ext cx="8897421" cy="5151120"/>
        </p:xfrm>
        <a:graphic>
          <a:graphicData uri="http://schemas.openxmlformats.org/drawingml/2006/table">
            <a:tbl>
              <a:tblPr firstRow="1" bandRow="1">
                <a:tableStyleId>{00A15C55-8517-42AA-B614-E9B94910E393}</a:tableStyleId>
              </a:tblPr>
              <a:tblGrid>
                <a:gridCol w="2304038">
                  <a:extLst>
                    <a:ext uri="{9D8B030D-6E8A-4147-A177-3AD203B41FA5}">
                      <a16:colId xmlns:a16="http://schemas.microsoft.com/office/drawing/2014/main" val="950132884"/>
                    </a:ext>
                  </a:extLst>
                </a:gridCol>
                <a:gridCol w="2873111">
                  <a:extLst>
                    <a:ext uri="{9D8B030D-6E8A-4147-A177-3AD203B41FA5}">
                      <a16:colId xmlns:a16="http://schemas.microsoft.com/office/drawing/2014/main" val="2895232840"/>
                    </a:ext>
                  </a:extLst>
                </a:gridCol>
                <a:gridCol w="3720272">
                  <a:extLst>
                    <a:ext uri="{9D8B030D-6E8A-4147-A177-3AD203B41FA5}">
                      <a16:colId xmlns:a16="http://schemas.microsoft.com/office/drawing/2014/main" val="2296962598"/>
                    </a:ext>
                  </a:extLst>
                </a:gridCol>
              </a:tblGrid>
              <a:tr h="370840">
                <a:tc>
                  <a:txBody>
                    <a:bodyPr/>
                    <a:lstStyle/>
                    <a:p>
                      <a:pPr lvl="0">
                        <a:buNone/>
                      </a:pPr>
                      <a:r>
                        <a:rPr lang="en-US" sz="2000" b="1" dirty="0">
                          <a:solidFill>
                            <a:schemeClr val="tx1"/>
                          </a:solidFill>
                        </a:rPr>
                        <a:t>The Ask</a:t>
                      </a:r>
                    </a:p>
                  </a:txBody>
                  <a:tcPr>
                    <a:solidFill>
                      <a:schemeClr val="accent4">
                        <a:lumMod val="20000"/>
                        <a:lumOff val="80000"/>
                      </a:schemeClr>
                    </a:solidFill>
                  </a:tcPr>
                </a:tc>
                <a:tc>
                  <a:txBody>
                    <a:bodyPr/>
                    <a:lstStyle/>
                    <a:p>
                      <a:pPr lvl="0">
                        <a:buNone/>
                      </a:pPr>
                      <a:r>
                        <a:rPr lang="en-US" sz="1400" b="0" dirty="0">
                          <a:solidFill>
                            <a:schemeClr val="tx1"/>
                          </a:solidFill>
                        </a:rPr>
                        <a:t> </a:t>
                      </a:r>
                    </a:p>
                  </a:txBody>
                  <a:tcPr>
                    <a:solidFill>
                      <a:schemeClr val="accent4">
                        <a:lumMod val="20000"/>
                        <a:lumOff val="80000"/>
                      </a:schemeClr>
                    </a:solidFill>
                  </a:tcPr>
                </a:tc>
                <a:tc>
                  <a:txBody>
                    <a:bodyPr/>
                    <a:lstStyle/>
                    <a:p>
                      <a:pPr lvl="0">
                        <a:buNone/>
                      </a:pPr>
                      <a:r>
                        <a:rPr lang="en-US" sz="2000" b="1" dirty="0">
                          <a:solidFill>
                            <a:schemeClr val="tx1"/>
                          </a:solidFill>
                        </a:rPr>
                        <a:t>Funding</a:t>
                      </a:r>
                      <a:endParaRPr lang="en-US"/>
                    </a:p>
                  </a:txBody>
                  <a:tcPr>
                    <a:solidFill>
                      <a:schemeClr val="accent4">
                        <a:lumMod val="20000"/>
                        <a:lumOff val="80000"/>
                      </a:schemeClr>
                    </a:solidFill>
                  </a:tcPr>
                </a:tc>
                <a:extLst>
                  <a:ext uri="{0D108BD9-81ED-4DB2-BD59-A6C34878D82A}">
                    <a16:rowId xmlns:a16="http://schemas.microsoft.com/office/drawing/2014/main" val="1150833290"/>
                  </a:ext>
                </a:extLst>
              </a:tr>
              <a:tr h="370840">
                <a:tc>
                  <a:txBody>
                    <a:bodyPr/>
                    <a:lstStyle/>
                    <a:p>
                      <a:r>
                        <a:rPr lang="en-US" sz="1400" b="0" dirty="0">
                          <a:solidFill>
                            <a:schemeClr val="tx1"/>
                          </a:solidFill>
                        </a:rPr>
                        <a:t>College &amp; Career </a:t>
                      </a:r>
                      <a:endParaRPr lang="en-US" dirty="0"/>
                    </a:p>
                    <a:p>
                      <a:pPr lvl="0">
                        <a:buNone/>
                      </a:pPr>
                      <a:r>
                        <a:rPr lang="en-US" sz="1400" b="0" dirty="0">
                          <a:solidFill>
                            <a:schemeClr val="tx1"/>
                          </a:solidFill>
                        </a:rPr>
                        <a:t>Program Coordinator (emphasis on College activities)</a:t>
                      </a:r>
                    </a:p>
                  </a:txBody>
                  <a:tcPr>
                    <a:solidFill>
                      <a:schemeClr val="accent4">
                        <a:lumMod val="20000"/>
                        <a:lumOff val="80000"/>
                      </a:schemeClr>
                    </a:solidFill>
                  </a:tcPr>
                </a:tc>
                <a:tc>
                  <a:txBody>
                    <a:bodyPr/>
                    <a:lstStyle/>
                    <a:p>
                      <a:pPr marL="171450" indent="-171450">
                        <a:buFont typeface="Arial" panose="020B0604020202020204" pitchFamily="34" charset="0"/>
                        <a:buChar char="•"/>
                      </a:pPr>
                      <a:r>
                        <a:rPr lang="en-US" sz="1400" b="0" dirty="0">
                          <a:solidFill>
                            <a:schemeClr val="tx1"/>
                          </a:solidFill>
                        </a:rPr>
                        <a:t>Main area = college fluency</a:t>
                      </a:r>
                    </a:p>
                    <a:p>
                      <a:pPr marL="171450" indent="-171450">
                        <a:buFont typeface="Arial" panose="020B0604020202020204" pitchFamily="34" charset="0"/>
                        <a:buChar char="•"/>
                      </a:pPr>
                      <a:r>
                        <a:rPr lang="en-US" sz="1400" b="0" dirty="0">
                          <a:solidFill>
                            <a:schemeClr val="tx1"/>
                          </a:solidFill>
                        </a:rPr>
                        <a:t>Supervises and coordinates the work of all college efforts and activities especially grades 5-12 </a:t>
                      </a:r>
                    </a:p>
                    <a:p>
                      <a:pPr marL="171450" indent="-171450">
                        <a:buFont typeface="Arial" panose="020B0604020202020204" pitchFamily="34" charset="0"/>
                        <a:buChar char="•"/>
                      </a:pPr>
                      <a:r>
                        <a:rPr lang="en-US" sz="1400" b="0" dirty="0">
                          <a:solidFill>
                            <a:schemeClr val="tx1"/>
                          </a:solidFill>
                        </a:rPr>
                        <a:t>Ed Services now organized as “verticals” as UC a-g subject areas</a:t>
                      </a:r>
                    </a:p>
                    <a:p>
                      <a:pPr marL="171450" indent="-171450">
                        <a:buFont typeface="Arial" panose="020B0604020202020204" pitchFamily="34" charset="0"/>
                        <a:buChar char="•"/>
                      </a:pPr>
                      <a:r>
                        <a:rPr lang="en-US" sz="1400" b="0" dirty="0">
                          <a:solidFill>
                            <a:schemeClr val="tx1"/>
                          </a:solidFill>
                        </a:rPr>
                        <a:t>Reports directly to proposed Area Director 4</a:t>
                      </a:r>
                    </a:p>
                  </a:txBody>
                  <a:tcPr>
                    <a:solidFill>
                      <a:schemeClr val="accent4">
                        <a:lumMod val="20000"/>
                        <a:lumOff val="80000"/>
                      </a:schemeClr>
                    </a:solidFill>
                  </a:tcPr>
                </a:tc>
                <a:tc>
                  <a:txBody>
                    <a:bodyPr/>
                    <a:lstStyle/>
                    <a:p>
                      <a:r>
                        <a:rPr lang="en-US" sz="1400" b="0" dirty="0">
                          <a:solidFill>
                            <a:schemeClr val="tx1"/>
                          </a:solidFill>
                        </a:rPr>
                        <a:t>Those who already applied will be put into the candidate pool</a:t>
                      </a:r>
                    </a:p>
                    <a:p>
                      <a:endParaRPr lang="en-US" sz="1400" b="0" dirty="0">
                        <a:solidFill>
                          <a:schemeClr val="tx1"/>
                        </a:solidFill>
                      </a:endParaRPr>
                    </a:p>
                    <a:p>
                      <a:pPr lvl="0">
                        <a:buNone/>
                      </a:pPr>
                      <a:r>
                        <a:rPr lang="en-US" sz="1400" b="0" dirty="0">
                          <a:solidFill>
                            <a:schemeClr val="tx1"/>
                          </a:solidFill>
                        </a:rPr>
                        <a:t>Repost to gather other candidates</a:t>
                      </a:r>
                      <a:endParaRPr lang="en-US" dirty="0"/>
                    </a:p>
                    <a:p>
                      <a:pPr lvl="0">
                        <a:buNone/>
                      </a:pPr>
                      <a:endParaRPr lang="en-US" sz="1400" b="0" dirty="0">
                        <a:solidFill>
                          <a:schemeClr val="tx1"/>
                        </a:solidFill>
                      </a:endParaRPr>
                    </a:p>
                    <a:p>
                      <a:pPr lvl="0">
                        <a:buNone/>
                      </a:pPr>
                      <a:r>
                        <a:rPr lang="en-US" sz="1400" b="0" dirty="0">
                          <a:solidFill>
                            <a:schemeClr val="tx1"/>
                          </a:solidFill>
                        </a:rPr>
                        <a:t>Allows new Area Director the opportunity to participate in selection process</a:t>
                      </a:r>
                    </a:p>
                    <a:p>
                      <a:pPr lvl="0">
                        <a:buNone/>
                      </a:pPr>
                      <a:endParaRPr lang="en-US" sz="1400" b="0" dirty="0">
                        <a:solidFill>
                          <a:schemeClr val="tx1"/>
                        </a:solidFill>
                      </a:endParaRPr>
                    </a:p>
                    <a:p>
                      <a:pPr lvl="0">
                        <a:buNone/>
                      </a:pPr>
                      <a:r>
                        <a:rPr lang="en-US" sz="1400" b="0" dirty="0">
                          <a:solidFill>
                            <a:schemeClr val="tx1"/>
                          </a:solidFill>
                        </a:rPr>
                        <a:t>Funding from UC a-g Grant through June 2026)</a:t>
                      </a:r>
                      <a:endParaRPr lang="en-US" sz="1400" dirty="0"/>
                    </a:p>
                  </a:txBody>
                  <a:tcPr>
                    <a:solidFill>
                      <a:schemeClr val="accent4">
                        <a:lumMod val="20000"/>
                        <a:lumOff val="80000"/>
                      </a:schemeClr>
                    </a:solidFill>
                  </a:tcPr>
                </a:tc>
                <a:extLst>
                  <a:ext uri="{0D108BD9-81ED-4DB2-BD59-A6C34878D82A}">
                    <a16:rowId xmlns:a16="http://schemas.microsoft.com/office/drawing/2014/main" val="4189782237"/>
                  </a:ext>
                </a:extLst>
              </a:tr>
              <a:tr h="370840">
                <a:tc>
                  <a:txBody>
                    <a:bodyPr/>
                    <a:lstStyle/>
                    <a:p>
                      <a:r>
                        <a:rPr lang="en-US" sz="1400" b="0" dirty="0">
                          <a:solidFill>
                            <a:schemeClr val="tx1"/>
                          </a:solidFill>
                        </a:rPr>
                        <a:t>Counselor on Assignment</a:t>
                      </a:r>
                    </a:p>
                  </a:txBody>
                  <a:tcPr>
                    <a:solidFill>
                      <a:schemeClr val="accent4">
                        <a:lumMod val="20000"/>
                        <a:lumOff val="80000"/>
                      </a:schemeClr>
                    </a:solidFill>
                  </a:tcPr>
                </a:tc>
                <a:tc>
                  <a:txBody>
                    <a:bodyPr/>
                    <a:lstStyle/>
                    <a:p>
                      <a:pPr marL="171450" indent="-171450">
                        <a:buClr>
                          <a:srgbClr val="000000"/>
                        </a:buClr>
                        <a:buFont typeface="Arial,Sans-Serif"/>
                        <a:buChar char="•"/>
                      </a:pPr>
                      <a:r>
                        <a:rPr lang="en-US" sz="1400" b="0" i="0" u="none" strike="noStrike" noProof="0" dirty="0">
                          <a:solidFill>
                            <a:schemeClr val="tx1"/>
                          </a:solidFill>
                          <a:latin typeface="Calibri"/>
                        </a:rPr>
                        <a:t>Has scope over all College Career Activities and supports for Counselors, parents, students </a:t>
                      </a:r>
                      <a:endParaRPr lang="en-US" sz="1400" b="0" i="0" u="none" strike="noStrike" noProof="0" dirty="0">
                        <a:solidFill>
                          <a:srgbClr val="000000"/>
                        </a:solidFill>
                        <a:latin typeface="Calibri"/>
                      </a:endParaRPr>
                    </a:p>
                    <a:p>
                      <a:pPr marL="171450" lvl="0" indent="-171450">
                        <a:buClr>
                          <a:srgbClr val="000000"/>
                        </a:buClr>
                        <a:buFont typeface="Arial,Sans-Serif"/>
                        <a:buChar char="•"/>
                      </a:pPr>
                      <a:r>
                        <a:rPr lang="en-US" sz="1400" b="0" i="0" u="none" strike="noStrike" noProof="0" dirty="0">
                          <a:solidFill>
                            <a:schemeClr val="tx1"/>
                          </a:solidFill>
                          <a:latin typeface="Calibri"/>
                        </a:rPr>
                        <a:t>Reports directly to proposed Area Director 4</a:t>
                      </a:r>
                      <a:endParaRPr lang="en-US" sz="1400" b="0" i="0" u="none" strike="noStrike" noProof="0" dirty="0">
                        <a:solidFill>
                          <a:srgbClr val="000000"/>
                        </a:solidFill>
                        <a:latin typeface="Calibri"/>
                      </a:endParaRPr>
                    </a:p>
                    <a:p>
                      <a:pPr marL="171450" lvl="0" indent="-171450">
                        <a:buClr>
                          <a:srgbClr val="000000"/>
                        </a:buClr>
                        <a:buFont typeface="Arial,Sans-Serif"/>
                        <a:buChar char="•"/>
                      </a:pPr>
                      <a:endParaRPr lang="en-US" sz="1400" b="0" i="0" u="none" strike="noStrike" noProof="0">
                        <a:solidFill>
                          <a:srgbClr val="000000"/>
                        </a:solidFill>
                        <a:latin typeface="Calibri"/>
                      </a:endParaRPr>
                    </a:p>
                  </a:txBody>
                  <a:tcPr>
                    <a:solidFill>
                      <a:schemeClr val="accent4">
                        <a:lumMod val="20000"/>
                        <a:lumOff val="80000"/>
                      </a:schemeClr>
                    </a:solidFill>
                  </a:tcPr>
                </a:tc>
                <a:tc>
                  <a:txBody>
                    <a:bodyPr/>
                    <a:lstStyle/>
                    <a:p>
                      <a:pPr marL="0" indent="0">
                        <a:buFont typeface="Arial" panose="020B0604020202020204" pitchFamily="34" charset="0"/>
                        <a:buNone/>
                      </a:pPr>
                      <a:r>
                        <a:rPr lang="en-US" sz="1400" b="0" dirty="0">
                          <a:solidFill>
                            <a:schemeClr val="tx1"/>
                          </a:solidFill>
                        </a:rPr>
                        <a:t>(Already in place)</a:t>
                      </a:r>
                      <a:br>
                        <a:rPr lang="en-US" sz="1400" b="0" dirty="0">
                          <a:solidFill>
                            <a:schemeClr val="tx1"/>
                          </a:solidFill>
                        </a:rPr>
                      </a:br>
                      <a:endParaRPr lang="en-US" sz="1400" b="0" dirty="0">
                        <a:solidFill>
                          <a:schemeClr val="tx1"/>
                        </a:solidFill>
                      </a:endParaRPr>
                    </a:p>
                    <a:p>
                      <a:pPr marL="0" indent="0">
                        <a:buFont typeface="Arial" panose="020B0604020202020204" pitchFamily="34" charset="0"/>
                        <a:buNone/>
                      </a:pPr>
                      <a:r>
                        <a:rPr lang="en-US" sz="1400" b="0" dirty="0">
                          <a:solidFill>
                            <a:schemeClr val="tx1"/>
                          </a:solidFill>
                        </a:rPr>
                        <a:t>Funding from UC a-g Grant through June 2026)</a:t>
                      </a:r>
                    </a:p>
                  </a:txBody>
                  <a:tcPr>
                    <a:solidFill>
                      <a:schemeClr val="accent4">
                        <a:lumMod val="20000"/>
                        <a:lumOff val="80000"/>
                      </a:schemeClr>
                    </a:solidFill>
                  </a:tcPr>
                </a:tc>
                <a:extLst>
                  <a:ext uri="{0D108BD9-81ED-4DB2-BD59-A6C34878D82A}">
                    <a16:rowId xmlns:a16="http://schemas.microsoft.com/office/drawing/2014/main" val="8144858"/>
                  </a:ext>
                </a:extLst>
              </a:tr>
              <a:tr h="370839">
                <a:tc>
                  <a:txBody>
                    <a:bodyPr/>
                    <a:lstStyle/>
                    <a:p>
                      <a:pPr lvl="0">
                        <a:buNone/>
                      </a:pPr>
                      <a:r>
                        <a:rPr lang="en-US" sz="1400" b="0" i="0" u="none" strike="noStrike" noProof="0" dirty="0">
                          <a:solidFill>
                            <a:schemeClr val="tx1"/>
                          </a:solidFill>
                          <a:latin typeface="Calibri"/>
                        </a:rPr>
                        <a:t>AVID Coach</a:t>
                      </a:r>
                      <a:endParaRPr lang="en-US" dirty="0"/>
                    </a:p>
                  </a:txBody>
                  <a:tcPr>
                    <a:solidFill>
                      <a:schemeClr val="accent4">
                        <a:lumMod val="20000"/>
                        <a:lumOff val="80000"/>
                      </a:schemeClr>
                    </a:solidFill>
                  </a:tcPr>
                </a:tc>
                <a:tc>
                  <a:txBody>
                    <a:bodyPr/>
                    <a:lstStyle/>
                    <a:p>
                      <a:pPr marL="171450" lvl="0" indent="-171450">
                        <a:buClr>
                          <a:srgbClr val="000000"/>
                        </a:buClr>
                        <a:buFont typeface="Arial,Sans-Serif"/>
                        <a:buChar char="•"/>
                      </a:pPr>
                      <a:r>
                        <a:rPr lang="en-US" sz="1400" b="0" i="0" u="none" strike="noStrike" noProof="0" dirty="0">
                          <a:solidFill>
                            <a:schemeClr val="tx1"/>
                          </a:solidFill>
                          <a:latin typeface="Calibri"/>
                        </a:rPr>
                        <a:t>Has scope over all AVID Activities with highest emphasis on grades 5-12</a:t>
                      </a:r>
                      <a:endParaRPr lang="en-US" sz="1400" b="0" i="0" u="none" strike="noStrike" noProof="0" dirty="0">
                        <a:solidFill>
                          <a:srgbClr val="000000"/>
                        </a:solidFill>
                        <a:latin typeface="Calibri"/>
                      </a:endParaRPr>
                    </a:p>
                    <a:p>
                      <a:pPr marL="171450" lvl="0" indent="-171450">
                        <a:buClr>
                          <a:srgbClr val="000000"/>
                        </a:buClr>
                        <a:buFont typeface="Arial,Sans-Serif"/>
                        <a:buChar char="•"/>
                      </a:pPr>
                      <a:r>
                        <a:rPr lang="en-US" sz="1400" b="0" i="0" u="none" strike="noStrike" noProof="0" dirty="0">
                          <a:solidFill>
                            <a:schemeClr val="tx1"/>
                          </a:solidFill>
                          <a:latin typeface="Calibri"/>
                        </a:rPr>
                        <a:t>Reports directly to proposed Area Director 4</a:t>
                      </a:r>
                      <a:endParaRPr lang="en-US" sz="1400" b="0" i="0" u="none" strike="noStrike" noProof="0" dirty="0">
                        <a:solidFill>
                          <a:srgbClr val="000000"/>
                        </a:solidFill>
                        <a:latin typeface="Calibri"/>
                      </a:endParaRPr>
                    </a:p>
                    <a:p>
                      <a:pPr marL="171450" lvl="0" indent="-171450">
                        <a:buClr>
                          <a:srgbClr val="000000"/>
                        </a:buClr>
                        <a:buFont typeface="Arial,Sans-Serif"/>
                        <a:buChar char="•"/>
                      </a:pPr>
                      <a:endParaRPr lang="en-US" sz="1400" b="0" i="0" u="none" strike="noStrike" noProof="0" dirty="0">
                        <a:solidFill>
                          <a:srgbClr val="000000"/>
                        </a:solidFill>
                        <a:latin typeface="Calibri"/>
                      </a:endParaRPr>
                    </a:p>
                  </a:txBody>
                  <a:tcPr>
                    <a:solidFill>
                      <a:schemeClr val="accent4">
                        <a:lumMod val="20000"/>
                        <a:lumOff val="80000"/>
                      </a:schemeClr>
                    </a:solidFill>
                  </a:tcPr>
                </a:tc>
                <a:tc>
                  <a:txBody>
                    <a:bodyPr/>
                    <a:lstStyle/>
                    <a:p>
                      <a:pPr marL="0" lvl="0" indent="0">
                        <a:buFont typeface="Arial" panose="020B0604020202020204" pitchFamily="34" charset="0"/>
                        <a:buNone/>
                      </a:pPr>
                      <a:r>
                        <a:rPr lang="en-US" sz="1400" b="0" dirty="0">
                          <a:solidFill>
                            <a:schemeClr val="tx1"/>
                          </a:solidFill>
                        </a:rPr>
                        <a:t>(Already in place)</a:t>
                      </a:r>
                      <a:endParaRPr lang="en-US" dirty="0"/>
                    </a:p>
                  </a:txBody>
                  <a:tcPr>
                    <a:solidFill>
                      <a:schemeClr val="accent4">
                        <a:lumMod val="20000"/>
                        <a:lumOff val="80000"/>
                      </a:schemeClr>
                    </a:solidFill>
                  </a:tcPr>
                </a:tc>
                <a:extLst>
                  <a:ext uri="{0D108BD9-81ED-4DB2-BD59-A6C34878D82A}">
                    <a16:rowId xmlns:a16="http://schemas.microsoft.com/office/drawing/2014/main" val="3604706891"/>
                  </a:ext>
                </a:extLst>
              </a:tr>
            </a:tbl>
          </a:graphicData>
        </a:graphic>
      </p:graphicFrame>
      <p:sp>
        <p:nvSpPr>
          <p:cNvPr id="5" name="Slide Number Placeholder 4">
            <a:extLst>
              <a:ext uri="{FF2B5EF4-FFF2-40B4-BE49-F238E27FC236}">
                <a16:creationId xmlns:a16="http://schemas.microsoft.com/office/drawing/2014/main" id="{E22905A8-058B-7581-376E-B6553554DC98}"/>
              </a:ext>
            </a:extLst>
          </p:cNvPr>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2859568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D61CF-2999-5AE5-3504-1AB48907F062}"/>
              </a:ext>
            </a:extLst>
          </p:cNvPr>
          <p:cNvSpPr txBox="1"/>
          <p:nvPr/>
        </p:nvSpPr>
        <p:spPr>
          <a:xfrm>
            <a:off x="1103298" y="2265717"/>
            <a:ext cx="795956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ambria"/>
                <a:ea typeface="Cambria"/>
              </a:rPr>
              <a:t>		</a:t>
            </a:r>
            <a:endParaRPr lang="en-US" sz="1600" dirty="0"/>
          </a:p>
        </p:txBody>
      </p:sp>
      <p:sp>
        <p:nvSpPr>
          <p:cNvPr id="4" name="TextBox 3">
            <a:extLst>
              <a:ext uri="{FF2B5EF4-FFF2-40B4-BE49-F238E27FC236}">
                <a16:creationId xmlns:a16="http://schemas.microsoft.com/office/drawing/2014/main" id="{A3046F47-25A6-CC77-9AEB-6ADC5BD39ACC}"/>
              </a:ext>
            </a:extLst>
          </p:cNvPr>
          <p:cNvSpPr txBox="1"/>
          <p:nvPr/>
        </p:nvSpPr>
        <p:spPr>
          <a:xfrm>
            <a:off x="1053970" y="492546"/>
            <a:ext cx="7959568"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dirty="0">
                <a:solidFill>
                  <a:schemeClr val="bg1"/>
                </a:solidFill>
                <a:latin typeface="Cambria"/>
                <a:ea typeface="Cambria"/>
              </a:rPr>
              <a:t>Questions and Discussion</a:t>
            </a:r>
            <a:endParaRPr lang="en-US" dirty="0"/>
          </a:p>
          <a:p>
            <a:pPr algn="ctr"/>
            <a:endParaRPr lang="en-US" sz="2500" b="1" dirty="0">
              <a:solidFill>
                <a:schemeClr val="bg1"/>
              </a:solidFill>
              <a:latin typeface="Cambria"/>
              <a:ea typeface="Cambria"/>
              <a:cs typeface="Calibri"/>
            </a:endParaRPr>
          </a:p>
        </p:txBody>
      </p:sp>
      <p:sp>
        <p:nvSpPr>
          <p:cNvPr id="2" name="TextBox 1">
            <a:extLst>
              <a:ext uri="{FF2B5EF4-FFF2-40B4-BE49-F238E27FC236}">
                <a16:creationId xmlns:a16="http://schemas.microsoft.com/office/drawing/2014/main" id="{4C62F601-4C23-BF2E-7FCD-DD57C56A37DC}"/>
              </a:ext>
            </a:extLst>
          </p:cNvPr>
          <p:cNvSpPr txBox="1"/>
          <p:nvPr/>
        </p:nvSpPr>
        <p:spPr>
          <a:xfrm>
            <a:off x="716966" y="2437468"/>
            <a:ext cx="8957372"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000" b="1" u="sng" dirty="0">
                <a:latin typeface="Cambria"/>
                <a:cs typeface="Arial"/>
              </a:rPr>
              <a:t>Questions and Discussion</a:t>
            </a:r>
            <a:endParaRPr lang="en-US" dirty="0"/>
          </a:p>
          <a:p>
            <a:pPr marL="342900" indent="-342900">
              <a:buFont typeface="Arial,Sans-Serif"/>
              <a:buChar char="•"/>
            </a:pPr>
            <a:r>
              <a:rPr lang="en-US" sz="2000" b="1" u="sng">
                <a:latin typeface="Cambria"/>
                <a:ea typeface="Cambria"/>
                <a:cs typeface="Arial"/>
              </a:rPr>
              <a:t>Permission to Proceed?</a:t>
            </a:r>
            <a:endParaRPr lang="en-US" sz="2000">
              <a:latin typeface="Cambria"/>
              <a:ea typeface="Cambria"/>
              <a:cs typeface="Arial"/>
            </a:endParaRPr>
          </a:p>
          <a:p>
            <a:pPr marL="342900" indent="-342900">
              <a:buFont typeface="Arial"/>
              <a:buChar char="•"/>
            </a:pPr>
            <a:endParaRPr lang="en-US" sz="2000" b="1" u="sng" dirty="0">
              <a:latin typeface="Cambria"/>
              <a:ea typeface="Cambria"/>
              <a:cs typeface="Arial"/>
            </a:endParaRPr>
          </a:p>
          <a:p>
            <a:pPr marL="342900" indent="-342900">
              <a:buFont typeface="Arial"/>
              <a:buChar char="•"/>
            </a:pPr>
            <a:endParaRPr lang="en-US" sz="2000" b="1" u="sng" dirty="0">
              <a:latin typeface="Cambria"/>
              <a:ea typeface="Cambria"/>
              <a:cs typeface="Arial"/>
            </a:endParaRPr>
          </a:p>
        </p:txBody>
      </p:sp>
      <p:sp>
        <p:nvSpPr>
          <p:cNvPr id="5" name="Slide Number Placeholder 4">
            <a:extLst>
              <a:ext uri="{FF2B5EF4-FFF2-40B4-BE49-F238E27FC236}">
                <a16:creationId xmlns:a16="http://schemas.microsoft.com/office/drawing/2014/main" id="{0392D2E1-27F9-1E9F-E196-2504A8EE509D}"/>
              </a:ext>
            </a:extLst>
          </p:cNvPr>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2446475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57" y="0"/>
            <a:ext cx="10055885" cy="777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Slide Number Placeholder 1">
            <a:extLst>
              <a:ext uri="{FF2B5EF4-FFF2-40B4-BE49-F238E27FC236}">
                <a16:creationId xmlns:a16="http://schemas.microsoft.com/office/drawing/2014/main" id="{6D48AAE8-F6AC-7A33-EFCC-7BAA20E405F6}"/>
              </a:ext>
            </a:extLst>
          </p:cNvPr>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TotalTime>
  <Words>958</Words>
  <Application>Microsoft Office PowerPoint</Application>
  <PresentationFormat>Custom</PresentationFormat>
  <Paragraphs>199</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Calibri</vt:lpstr>
      <vt:lpstr>Arial,Sans-Serif</vt:lpstr>
      <vt:lpstr>Arial</vt:lpstr>
      <vt:lpstr>Cambria</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Template_07.14.22_V2</dc:title>
  <dc:creator>Lori Lott (Educational Support Srvcs)</dc:creator>
  <cp:lastModifiedBy>Lori Lott (Educational Support Srvcs)</cp:lastModifiedBy>
  <cp:revision>462</cp:revision>
  <cp:lastPrinted>2022-07-14T23:16:16Z</cp:lastPrinted>
  <dcterms:created xsi:type="dcterms:W3CDTF">2006-08-16T00:00:00Z</dcterms:created>
  <dcterms:modified xsi:type="dcterms:W3CDTF">2025-01-27T16:22:09Z</dcterms:modified>
  <dc:identifier>DAFGO_FR7zI</dc:identifier>
</cp:coreProperties>
</file>